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0"/>
  </p:notesMasterIdLst>
  <p:sldIdLst>
    <p:sldId id="256" r:id="rId2"/>
    <p:sldId id="257" r:id="rId3"/>
    <p:sldId id="282" r:id="rId4"/>
    <p:sldId id="258" r:id="rId5"/>
    <p:sldId id="267" r:id="rId6"/>
    <p:sldId id="280" r:id="rId7"/>
    <p:sldId id="259" r:id="rId8"/>
    <p:sldId id="272" r:id="rId9"/>
    <p:sldId id="263" r:id="rId10"/>
    <p:sldId id="260" r:id="rId11"/>
    <p:sldId id="273" r:id="rId12"/>
    <p:sldId id="274" r:id="rId13"/>
    <p:sldId id="275" r:id="rId14"/>
    <p:sldId id="276" r:id="rId15"/>
    <p:sldId id="277" r:id="rId16"/>
    <p:sldId id="278" r:id="rId17"/>
    <p:sldId id="279" r:id="rId18"/>
    <p:sldId id="269" r:id="rId19"/>
  </p:sldIdLst>
  <p:sldSz cx="18288000" cy="10287000"/>
  <p:notesSz cx="6858000" cy="9144000"/>
  <p:embeddedFontLst>
    <p:embeddedFont>
      <p:font typeface="Amiko" panose="020B0604020202020204" charset="0"/>
      <p:regular r:id="rId21"/>
      <p:bold r:id="rId22"/>
    </p:embeddedFont>
    <p:embeddedFont>
      <p:font typeface="Yu Mincho" panose="02020400000000000000" pitchFamily="18" charset="-128"/>
      <p:regular r:id="rId23"/>
    </p:embeddedFont>
    <p:embeddedFont>
      <p:font typeface="Calibri" panose="020F0502020204030204" pitchFamily="34" charset="0"/>
      <p:regular r:id="rId24"/>
      <p:bold r:id="rId25"/>
      <p:italic r:id="rId26"/>
      <p:boldItalic r:id="rId27"/>
    </p:embeddedFont>
    <p:embeddedFont>
      <p:font typeface="Amiko SemiBold"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756"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3" name="Google Shape;24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7074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5038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20363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1535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16699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9849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75783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7" name="Google Shape;53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0" name="Google Shape;27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265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0" name="Google Shape;30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7" name="Google Shape;49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7" name="Google Shape;49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9799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8228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10">
  <p:cSld name="CUSTOM_9">
    <p:spTree>
      <p:nvGrpSpPr>
        <p:cNvPr id="1" name="Shape 172"/>
        <p:cNvGrpSpPr/>
        <p:nvPr/>
      </p:nvGrpSpPr>
      <p:grpSpPr>
        <a:xfrm>
          <a:off x="0" y="0"/>
          <a:ext cx="0" cy="0"/>
          <a:chOff x="0" y="0"/>
          <a:chExt cx="0" cy="0"/>
        </a:xfrm>
      </p:grpSpPr>
      <p:sp>
        <p:nvSpPr>
          <p:cNvPr id="173" name="Google Shape;173;p13"/>
          <p:cNvSpPr>
            <a:spLocks noGrp="1"/>
          </p:cNvSpPr>
          <p:nvPr>
            <p:ph type="pic" idx="2"/>
          </p:nvPr>
        </p:nvSpPr>
        <p:spPr>
          <a:xfrm>
            <a:off x="884175" y="5865550"/>
            <a:ext cx="17403900" cy="4421400"/>
          </a:xfrm>
          <a:prstGeom prst="rect">
            <a:avLst/>
          </a:prstGeom>
          <a:noFill/>
          <a:ln>
            <a:noFill/>
          </a:ln>
        </p:spPr>
      </p:sp>
      <p:sp>
        <p:nvSpPr>
          <p:cNvPr id="174" name="Google Shape;174;p13"/>
          <p:cNvSpPr txBox="1">
            <a:spLocks noGrp="1"/>
          </p:cNvSpPr>
          <p:nvPr>
            <p:ph type="title"/>
          </p:nvPr>
        </p:nvSpPr>
        <p:spPr>
          <a:xfrm>
            <a:off x="1894850" y="2028625"/>
            <a:ext cx="47892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175" name="Google Shape;175;p13"/>
          <p:cNvGrpSpPr/>
          <p:nvPr/>
        </p:nvGrpSpPr>
        <p:grpSpPr>
          <a:xfrm>
            <a:off x="7194883" y="1963006"/>
            <a:ext cx="4789091" cy="5850507"/>
            <a:chOff x="0" y="-38100"/>
            <a:chExt cx="1261316" cy="1540864"/>
          </a:xfrm>
        </p:grpSpPr>
        <p:sp>
          <p:nvSpPr>
            <p:cNvPr id="176" name="Google Shape;176;p13"/>
            <p:cNvSpPr/>
            <p:nvPr/>
          </p:nvSpPr>
          <p:spPr>
            <a:xfrm>
              <a:off x="0" y="0"/>
              <a:ext cx="1261316" cy="1502764"/>
            </a:xfrm>
            <a:custGeom>
              <a:avLst/>
              <a:gdLst/>
              <a:ahLst/>
              <a:cxnLst/>
              <a:rect l="l" t="t" r="r" b="b"/>
              <a:pathLst>
                <a:path w="1261316" h="1502764" extrusionOk="0">
                  <a:moveTo>
                    <a:pt x="0" y="0"/>
                  </a:moveTo>
                  <a:lnTo>
                    <a:pt x="1261316" y="0"/>
                  </a:lnTo>
                  <a:lnTo>
                    <a:pt x="1261316" y="1502764"/>
                  </a:lnTo>
                  <a:lnTo>
                    <a:pt x="0" y="1502764"/>
                  </a:lnTo>
                  <a:close/>
                </a:path>
              </a:pathLst>
            </a:custGeom>
            <a:solidFill>
              <a:srgbClr val="B7D6B3">
                <a:alpha val="80000"/>
              </a:srgbClr>
            </a:solidFill>
            <a:ln>
              <a:noFill/>
            </a:ln>
          </p:spPr>
        </p:sp>
        <p:sp>
          <p:nvSpPr>
            <p:cNvPr id="177" name="Google Shape;177;p13"/>
            <p:cNvSpPr txBox="1"/>
            <p:nvPr/>
          </p:nvSpPr>
          <p:spPr>
            <a:xfrm>
              <a:off x="0" y="-38100"/>
              <a:ext cx="1261200" cy="154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8" name="Google Shape;178;p13"/>
          <p:cNvGrpSpPr/>
          <p:nvPr/>
        </p:nvGrpSpPr>
        <p:grpSpPr>
          <a:xfrm>
            <a:off x="12470242" y="1963006"/>
            <a:ext cx="4789091" cy="5850507"/>
            <a:chOff x="0" y="-38100"/>
            <a:chExt cx="1261316" cy="1540864"/>
          </a:xfrm>
        </p:grpSpPr>
        <p:sp>
          <p:nvSpPr>
            <p:cNvPr id="179" name="Google Shape;179;p13"/>
            <p:cNvSpPr/>
            <p:nvPr/>
          </p:nvSpPr>
          <p:spPr>
            <a:xfrm>
              <a:off x="0" y="0"/>
              <a:ext cx="1261316" cy="1502764"/>
            </a:xfrm>
            <a:custGeom>
              <a:avLst/>
              <a:gdLst/>
              <a:ahLst/>
              <a:cxnLst/>
              <a:rect l="l" t="t" r="r" b="b"/>
              <a:pathLst>
                <a:path w="1261316" h="1502764" extrusionOk="0">
                  <a:moveTo>
                    <a:pt x="0" y="0"/>
                  </a:moveTo>
                  <a:lnTo>
                    <a:pt x="1261316" y="0"/>
                  </a:lnTo>
                  <a:lnTo>
                    <a:pt x="1261316" y="1502764"/>
                  </a:lnTo>
                  <a:lnTo>
                    <a:pt x="0" y="1502764"/>
                  </a:lnTo>
                  <a:close/>
                </a:path>
              </a:pathLst>
            </a:custGeom>
            <a:solidFill>
              <a:srgbClr val="B7D6B3">
                <a:alpha val="80000"/>
              </a:srgbClr>
            </a:solidFill>
            <a:ln>
              <a:noFill/>
            </a:ln>
          </p:spPr>
        </p:sp>
        <p:sp>
          <p:nvSpPr>
            <p:cNvPr id="180" name="Google Shape;180;p13"/>
            <p:cNvSpPr txBox="1"/>
            <p:nvPr/>
          </p:nvSpPr>
          <p:spPr>
            <a:xfrm>
              <a:off x="0" y="-38100"/>
              <a:ext cx="1261200" cy="1540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1" name="Google Shape;181;p13"/>
          <p:cNvSpPr txBox="1">
            <a:spLocks noGrp="1"/>
          </p:cNvSpPr>
          <p:nvPr>
            <p:ph type="body" idx="1"/>
          </p:nvPr>
        </p:nvSpPr>
        <p:spPr>
          <a:xfrm>
            <a:off x="1894850" y="3439800"/>
            <a:ext cx="47892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grpSp>
        <p:nvGrpSpPr>
          <p:cNvPr id="182" name="Google Shape;182;p13"/>
          <p:cNvGrpSpPr/>
          <p:nvPr/>
        </p:nvGrpSpPr>
        <p:grpSpPr>
          <a:xfrm>
            <a:off x="365321" y="0"/>
            <a:ext cx="988858" cy="10287000"/>
            <a:chOff x="0" y="0"/>
            <a:chExt cx="1318478" cy="13716000"/>
          </a:xfrm>
        </p:grpSpPr>
        <p:cxnSp>
          <p:nvCxnSpPr>
            <p:cNvPr id="183" name="Google Shape;183;p13"/>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184" name="Google Shape;184;p13"/>
            <p:cNvGrpSpPr/>
            <p:nvPr/>
          </p:nvGrpSpPr>
          <p:grpSpPr>
            <a:xfrm>
              <a:off x="0" y="8958242"/>
              <a:ext cx="1318478" cy="4073288"/>
              <a:chOff x="0" y="-38100"/>
              <a:chExt cx="260440" cy="804600"/>
            </a:xfrm>
          </p:grpSpPr>
          <p:sp>
            <p:nvSpPr>
              <p:cNvPr id="185" name="Google Shape;185;p13"/>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186" name="Google Shape;186;p13"/>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7" name="Google Shape;187;p13"/>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
        <p:nvSpPr>
          <p:cNvPr id="188" name="Google Shape;188;p13"/>
          <p:cNvSpPr txBox="1">
            <a:spLocks noGrp="1"/>
          </p:cNvSpPr>
          <p:nvPr>
            <p:ph type="body" idx="3"/>
          </p:nvPr>
        </p:nvSpPr>
        <p:spPr>
          <a:xfrm>
            <a:off x="7528425" y="6679000"/>
            <a:ext cx="4115400" cy="933000"/>
          </a:xfrm>
          <a:prstGeom prst="rect">
            <a:avLst/>
          </a:prstGeom>
        </p:spPr>
        <p:txBody>
          <a:bodyPr spcFirstLastPara="1" wrap="square" lIns="0" tIns="0" rIns="0" bIns="0" anchor="t" anchorCtr="0">
            <a:noAutofit/>
          </a:bodyPr>
          <a:lstStyle>
            <a:lvl1pPr marL="457200" lvl="0" indent="-361950" algn="ctr" rtl="0">
              <a:spcBef>
                <a:spcPts val="640"/>
              </a:spcBef>
              <a:spcAft>
                <a:spcPts val="0"/>
              </a:spcAft>
              <a:buSzPts val="2100"/>
              <a:buChar char="•"/>
              <a:defRPr/>
            </a:lvl1pPr>
            <a:lvl2pPr marL="914400" lvl="1" indent="-361950" algn="ctr" rtl="0">
              <a:spcBef>
                <a:spcPts val="560"/>
              </a:spcBef>
              <a:spcAft>
                <a:spcPts val="0"/>
              </a:spcAft>
              <a:buSzPts val="2100"/>
              <a:buChar char="–"/>
              <a:defRPr/>
            </a:lvl2pPr>
            <a:lvl3pPr marL="1371600" lvl="2" indent="-361950" algn="ctr" rtl="0">
              <a:spcBef>
                <a:spcPts val="480"/>
              </a:spcBef>
              <a:spcAft>
                <a:spcPts val="0"/>
              </a:spcAft>
              <a:buSzPts val="2100"/>
              <a:buChar char="•"/>
              <a:defRPr/>
            </a:lvl3pPr>
            <a:lvl4pPr marL="1828800" lvl="3" indent="-361950" algn="ctr" rtl="0">
              <a:spcBef>
                <a:spcPts val="400"/>
              </a:spcBef>
              <a:spcAft>
                <a:spcPts val="0"/>
              </a:spcAft>
              <a:buSzPts val="2100"/>
              <a:buChar char="–"/>
              <a:defRPr/>
            </a:lvl4pPr>
            <a:lvl5pPr marL="2286000" lvl="4" indent="-361950" algn="ctr" rtl="0">
              <a:spcBef>
                <a:spcPts val="400"/>
              </a:spcBef>
              <a:spcAft>
                <a:spcPts val="0"/>
              </a:spcAft>
              <a:buSzPts val="2100"/>
              <a:buChar char="»"/>
              <a:defRPr/>
            </a:lvl5pPr>
            <a:lvl6pPr marL="2743200" lvl="5" indent="-361950" algn="ctr" rtl="0">
              <a:spcBef>
                <a:spcPts val="400"/>
              </a:spcBef>
              <a:spcAft>
                <a:spcPts val="0"/>
              </a:spcAft>
              <a:buSzPts val="2100"/>
              <a:buChar char="•"/>
              <a:defRPr/>
            </a:lvl6pPr>
            <a:lvl7pPr marL="3200400" lvl="6" indent="-361950" algn="ctr" rtl="0">
              <a:spcBef>
                <a:spcPts val="400"/>
              </a:spcBef>
              <a:spcAft>
                <a:spcPts val="0"/>
              </a:spcAft>
              <a:buSzPts val="2100"/>
              <a:buChar char="•"/>
              <a:defRPr/>
            </a:lvl7pPr>
            <a:lvl8pPr marL="3657600" lvl="7" indent="-361950" algn="ctr" rtl="0">
              <a:spcBef>
                <a:spcPts val="400"/>
              </a:spcBef>
              <a:spcAft>
                <a:spcPts val="0"/>
              </a:spcAft>
              <a:buSzPts val="2100"/>
              <a:buChar char="•"/>
              <a:defRPr/>
            </a:lvl8pPr>
            <a:lvl9pPr marL="4114800" lvl="8" indent="-361950" algn="ctr" rtl="0">
              <a:spcBef>
                <a:spcPts val="400"/>
              </a:spcBef>
              <a:spcAft>
                <a:spcPts val="0"/>
              </a:spcAft>
              <a:buSzPts val="2100"/>
              <a:buChar char="•"/>
              <a:defRPr/>
            </a:lvl9pPr>
          </a:lstStyle>
          <a:p>
            <a:endParaRPr/>
          </a:p>
        </p:txBody>
      </p:sp>
      <p:sp>
        <p:nvSpPr>
          <p:cNvPr id="189" name="Google Shape;189;p13"/>
          <p:cNvSpPr txBox="1">
            <a:spLocks noGrp="1"/>
          </p:cNvSpPr>
          <p:nvPr>
            <p:ph type="subTitle" idx="4"/>
          </p:nvPr>
        </p:nvSpPr>
        <p:spPr>
          <a:xfrm>
            <a:off x="7985175" y="6050359"/>
            <a:ext cx="3208500" cy="492600"/>
          </a:xfrm>
          <a:prstGeom prst="rect">
            <a:avLst/>
          </a:prstGeom>
        </p:spPr>
        <p:txBody>
          <a:bodyPr spcFirstLastPara="1" wrap="square" lIns="0" tIns="0" rIns="0" bIns="0" anchor="t" anchorCtr="0">
            <a:noAutofit/>
          </a:bodyPr>
          <a:lstStyle>
            <a:lvl1pPr lvl="0" algn="ctr" rtl="0">
              <a:spcBef>
                <a:spcPts val="640"/>
              </a:spcBef>
              <a:spcAft>
                <a:spcPts val="0"/>
              </a:spcAft>
              <a:buSzPts val="3600"/>
              <a:buNone/>
              <a:defRPr sz="3600" b="1"/>
            </a:lvl1pPr>
            <a:lvl2pPr lvl="1" algn="ctr" rtl="0">
              <a:spcBef>
                <a:spcPts val="560"/>
              </a:spcBef>
              <a:spcAft>
                <a:spcPts val="0"/>
              </a:spcAft>
              <a:buSzPts val="2100"/>
              <a:buNone/>
              <a:defRPr/>
            </a:lvl2pPr>
            <a:lvl3pPr lvl="2" algn="ctr" rtl="0">
              <a:spcBef>
                <a:spcPts val="480"/>
              </a:spcBef>
              <a:spcAft>
                <a:spcPts val="0"/>
              </a:spcAft>
              <a:buSzPts val="2100"/>
              <a:buNone/>
              <a:defRPr/>
            </a:lvl3pPr>
            <a:lvl4pPr lvl="3" algn="ctr" rtl="0">
              <a:spcBef>
                <a:spcPts val="400"/>
              </a:spcBef>
              <a:spcAft>
                <a:spcPts val="0"/>
              </a:spcAft>
              <a:buSzPts val="2100"/>
              <a:buNone/>
              <a:defRPr/>
            </a:lvl4pPr>
            <a:lvl5pPr lvl="4" algn="ctr" rtl="0">
              <a:spcBef>
                <a:spcPts val="400"/>
              </a:spcBef>
              <a:spcAft>
                <a:spcPts val="0"/>
              </a:spcAft>
              <a:buSzPts val="2100"/>
              <a:buNone/>
              <a:defRPr/>
            </a:lvl5pPr>
            <a:lvl6pPr lvl="5" algn="ctr" rtl="0">
              <a:spcBef>
                <a:spcPts val="400"/>
              </a:spcBef>
              <a:spcAft>
                <a:spcPts val="0"/>
              </a:spcAft>
              <a:buSzPts val="2100"/>
              <a:buNone/>
              <a:defRPr/>
            </a:lvl6pPr>
            <a:lvl7pPr lvl="6" algn="ctr" rtl="0">
              <a:spcBef>
                <a:spcPts val="400"/>
              </a:spcBef>
              <a:spcAft>
                <a:spcPts val="0"/>
              </a:spcAft>
              <a:buSzPts val="2100"/>
              <a:buNone/>
              <a:defRPr/>
            </a:lvl7pPr>
            <a:lvl8pPr lvl="7" algn="ctr" rtl="0">
              <a:spcBef>
                <a:spcPts val="400"/>
              </a:spcBef>
              <a:spcAft>
                <a:spcPts val="0"/>
              </a:spcAft>
              <a:buSzPts val="2100"/>
              <a:buNone/>
              <a:defRPr/>
            </a:lvl8pPr>
            <a:lvl9pPr lvl="8" algn="ctr" rtl="0">
              <a:spcBef>
                <a:spcPts val="400"/>
              </a:spcBef>
              <a:spcAft>
                <a:spcPts val="0"/>
              </a:spcAft>
              <a:buSzPts val="2100"/>
              <a:buNone/>
              <a:defRPr/>
            </a:lvl9pPr>
          </a:lstStyle>
          <a:p>
            <a:endParaRPr/>
          </a:p>
        </p:txBody>
      </p:sp>
      <p:sp>
        <p:nvSpPr>
          <p:cNvPr id="190" name="Google Shape;190;p13"/>
          <p:cNvSpPr txBox="1">
            <a:spLocks noGrp="1"/>
          </p:cNvSpPr>
          <p:nvPr>
            <p:ph type="body" idx="5"/>
          </p:nvPr>
        </p:nvSpPr>
        <p:spPr>
          <a:xfrm>
            <a:off x="12807088" y="6679000"/>
            <a:ext cx="4115400" cy="933000"/>
          </a:xfrm>
          <a:prstGeom prst="rect">
            <a:avLst/>
          </a:prstGeom>
        </p:spPr>
        <p:txBody>
          <a:bodyPr spcFirstLastPara="1" wrap="square" lIns="0" tIns="0" rIns="0" bIns="0" anchor="t" anchorCtr="0">
            <a:noAutofit/>
          </a:bodyPr>
          <a:lstStyle>
            <a:lvl1pPr marL="457200" lvl="0" indent="-361950" algn="ctr" rtl="0">
              <a:spcBef>
                <a:spcPts val="640"/>
              </a:spcBef>
              <a:spcAft>
                <a:spcPts val="0"/>
              </a:spcAft>
              <a:buSzPts val="2100"/>
              <a:buChar char="•"/>
              <a:defRPr/>
            </a:lvl1pPr>
            <a:lvl2pPr marL="914400" lvl="1" indent="-361950" algn="ctr" rtl="0">
              <a:spcBef>
                <a:spcPts val="560"/>
              </a:spcBef>
              <a:spcAft>
                <a:spcPts val="0"/>
              </a:spcAft>
              <a:buSzPts val="2100"/>
              <a:buChar char="–"/>
              <a:defRPr/>
            </a:lvl2pPr>
            <a:lvl3pPr marL="1371600" lvl="2" indent="-361950" algn="ctr" rtl="0">
              <a:spcBef>
                <a:spcPts val="480"/>
              </a:spcBef>
              <a:spcAft>
                <a:spcPts val="0"/>
              </a:spcAft>
              <a:buSzPts val="2100"/>
              <a:buChar char="•"/>
              <a:defRPr/>
            </a:lvl3pPr>
            <a:lvl4pPr marL="1828800" lvl="3" indent="-361950" algn="ctr" rtl="0">
              <a:spcBef>
                <a:spcPts val="400"/>
              </a:spcBef>
              <a:spcAft>
                <a:spcPts val="0"/>
              </a:spcAft>
              <a:buSzPts val="2100"/>
              <a:buChar char="–"/>
              <a:defRPr/>
            </a:lvl4pPr>
            <a:lvl5pPr marL="2286000" lvl="4" indent="-361950" algn="ctr" rtl="0">
              <a:spcBef>
                <a:spcPts val="400"/>
              </a:spcBef>
              <a:spcAft>
                <a:spcPts val="0"/>
              </a:spcAft>
              <a:buSzPts val="2100"/>
              <a:buChar char="»"/>
              <a:defRPr/>
            </a:lvl5pPr>
            <a:lvl6pPr marL="2743200" lvl="5" indent="-361950" algn="ctr" rtl="0">
              <a:spcBef>
                <a:spcPts val="400"/>
              </a:spcBef>
              <a:spcAft>
                <a:spcPts val="0"/>
              </a:spcAft>
              <a:buSzPts val="2100"/>
              <a:buChar char="•"/>
              <a:defRPr/>
            </a:lvl6pPr>
            <a:lvl7pPr marL="3200400" lvl="6" indent="-361950" algn="ctr" rtl="0">
              <a:spcBef>
                <a:spcPts val="400"/>
              </a:spcBef>
              <a:spcAft>
                <a:spcPts val="0"/>
              </a:spcAft>
              <a:buSzPts val="2100"/>
              <a:buChar char="•"/>
              <a:defRPr/>
            </a:lvl7pPr>
            <a:lvl8pPr marL="3657600" lvl="7" indent="-361950" algn="ctr" rtl="0">
              <a:spcBef>
                <a:spcPts val="400"/>
              </a:spcBef>
              <a:spcAft>
                <a:spcPts val="0"/>
              </a:spcAft>
              <a:buSzPts val="2100"/>
              <a:buChar char="•"/>
              <a:defRPr/>
            </a:lvl8pPr>
            <a:lvl9pPr marL="4114800" lvl="8" indent="-361950" algn="ctr" rtl="0">
              <a:spcBef>
                <a:spcPts val="400"/>
              </a:spcBef>
              <a:spcAft>
                <a:spcPts val="0"/>
              </a:spcAft>
              <a:buSzPts val="2100"/>
              <a:buChar char="•"/>
              <a:defRPr/>
            </a:lvl9pPr>
          </a:lstStyle>
          <a:p>
            <a:endParaRPr/>
          </a:p>
        </p:txBody>
      </p:sp>
      <p:sp>
        <p:nvSpPr>
          <p:cNvPr id="191" name="Google Shape;191;p13"/>
          <p:cNvSpPr txBox="1">
            <a:spLocks noGrp="1"/>
          </p:cNvSpPr>
          <p:nvPr>
            <p:ph type="subTitle" idx="6"/>
          </p:nvPr>
        </p:nvSpPr>
        <p:spPr>
          <a:xfrm>
            <a:off x="13263838" y="6050359"/>
            <a:ext cx="3208500" cy="492600"/>
          </a:xfrm>
          <a:prstGeom prst="rect">
            <a:avLst/>
          </a:prstGeom>
        </p:spPr>
        <p:txBody>
          <a:bodyPr spcFirstLastPara="1" wrap="square" lIns="0" tIns="0" rIns="0" bIns="0" anchor="t" anchorCtr="0">
            <a:noAutofit/>
          </a:bodyPr>
          <a:lstStyle>
            <a:lvl1pPr lvl="0" algn="ctr" rtl="0">
              <a:spcBef>
                <a:spcPts val="640"/>
              </a:spcBef>
              <a:spcAft>
                <a:spcPts val="0"/>
              </a:spcAft>
              <a:buSzPts val="3600"/>
              <a:buNone/>
              <a:defRPr sz="3600" b="1"/>
            </a:lvl1pPr>
            <a:lvl2pPr lvl="1" algn="ctr" rtl="0">
              <a:spcBef>
                <a:spcPts val="560"/>
              </a:spcBef>
              <a:spcAft>
                <a:spcPts val="0"/>
              </a:spcAft>
              <a:buSzPts val="2100"/>
              <a:buNone/>
              <a:defRPr/>
            </a:lvl2pPr>
            <a:lvl3pPr lvl="2" algn="ctr" rtl="0">
              <a:spcBef>
                <a:spcPts val="480"/>
              </a:spcBef>
              <a:spcAft>
                <a:spcPts val="0"/>
              </a:spcAft>
              <a:buSzPts val="2100"/>
              <a:buNone/>
              <a:defRPr/>
            </a:lvl3pPr>
            <a:lvl4pPr lvl="3" algn="ctr" rtl="0">
              <a:spcBef>
                <a:spcPts val="400"/>
              </a:spcBef>
              <a:spcAft>
                <a:spcPts val="0"/>
              </a:spcAft>
              <a:buSzPts val="2100"/>
              <a:buNone/>
              <a:defRPr/>
            </a:lvl4pPr>
            <a:lvl5pPr lvl="4" algn="ctr" rtl="0">
              <a:spcBef>
                <a:spcPts val="400"/>
              </a:spcBef>
              <a:spcAft>
                <a:spcPts val="0"/>
              </a:spcAft>
              <a:buSzPts val="2100"/>
              <a:buNone/>
              <a:defRPr/>
            </a:lvl5pPr>
            <a:lvl6pPr lvl="5" algn="ctr" rtl="0">
              <a:spcBef>
                <a:spcPts val="400"/>
              </a:spcBef>
              <a:spcAft>
                <a:spcPts val="0"/>
              </a:spcAft>
              <a:buSzPts val="2100"/>
              <a:buNone/>
              <a:defRPr/>
            </a:lvl6pPr>
            <a:lvl7pPr lvl="6" algn="ctr" rtl="0">
              <a:spcBef>
                <a:spcPts val="400"/>
              </a:spcBef>
              <a:spcAft>
                <a:spcPts val="0"/>
              </a:spcAft>
              <a:buSzPts val="2100"/>
              <a:buNone/>
              <a:defRPr/>
            </a:lvl7pPr>
            <a:lvl8pPr lvl="7" algn="ctr" rtl="0">
              <a:spcBef>
                <a:spcPts val="400"/>
              </a:spcBef>
              <a:spcAft>
                <a:spcPts val="0"/>
              </a:spcAft>
              <a:buSzPts val="2100"/>
              <a:buNone/>
              <a:defRPr/>
            </a:lvl8pPr>
            <a:lvl9pPr lvl="8" algn="ctr" rtl="0">
              <a:spcBef>
                <a:spcPts val="400"/>
              </a:spcBef>
              <a:spcAft>
                <a:spcPts val="0"/>
              </a:spcAft>
              <a:buSzPts val="2100"/>
              <a:buNone/>
              <a:defRPr/>
            </a:lvl9pPr>
          </a:lstStyle>
          <a:p>
            <a:endParaRPr/>
          </a:p>
        </p:txBody>
      </p:sp>
      <p:sp>
        <p:nvSpPr>
          <p:cNvPr id="192" name="Google Shape;192;p13"/>
          <p:cNvSpPr>
            <a:spLocks noGrp="1"/>
          </p:cNvSpPr>
          <p:nvPr>
            <p:ph type="pic" idx="7"/>
          </p:nvPr>
        </p:nvSpPr>
        <p:spPr>
          <a:xfrm>
            <a:off x="7958775" y="2397725"/>
            <a:ext cx="3261300" cy="3366000"/>
          </a:xfrm>
          <a:prstGeom prst="rect">
            <a:avLst/>
          </a:prstGeom>
          <a:noFill/>
          <a:ln>
            <a:noFill/>
          </a:ln>
        </p:spPr>
      </p:sp>
      <p:sp>
        <p:nvSpPr>
          <p:cNvPr id="193" name="Google Shape;193;p13"/>
          <p:cNvSpPr>
            <a:spLocks noGrp="1"/>
          </p:cNvSpPr>
          <p:nvPr>
            <p:ph type="pic" idx="8"/>
          </p:nvPr>
        </p:nvSpPr>
        <p:spPr>
          <a:xfrm>
            <a:off x="13234138" y="2397725"/>
            <a:ext cx="3261300" cy="33660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11">
  <p:cSld name="CUSTOM_10">
    <p:spTree>
      <p:nvGrpSpPr>
        <p:cNvPr id="1" name="Shape 194"/>
        <p:cNvGrpSpPr/>
        <p:nvPr/>
      </p:nvGrpSpPr>
      <p:grpSpPr>
        <a:xfrm>
          <a:off x="0" y="0"/>
          <a:ext cx="0" cy="0"/>
          <a:chOff x="0" y="0"/>
          <a:chExt cx="0" cy="0"/>
        </a:xfrm>
      </p:grpSpPr>
      <p:sp>
        <p:nvSpPr>
          <p:cNvPr id="195" name="Google Shape;195;p14"/>
          <p:cNvSpPr>
            <a:spLocks noGrp="1"/>
          </p:cNvSpPr>
          <p:nvPr>
            <p:ph type="pic" idx="2"/>
          </p:nvPr>
        </p:nvSpPr>
        <p:spPr>
          <a:xfrm>
            <a:off x="884175" y="-50"/>
            <a:ext cx="17403900" cy="10287000"/>
          </a:xfrm>
          <a:prstGeom prst="rect">
            <a:avLst/>
          </a:prstGeom>
          <a:noFill/>
          <a:ln>
            <a:noFill/>
          </a:ln>
        </p:spPr>
      </p:sp>
      <p:grpSp>
        <p:nvGrpSpPr>
          <p:cNvPr id="196" name="Google Shape;196;p14"/>
          <p:cNvGrpSpPr/>
          <p:nvPr/>
        </p:nvGrpSpPr>
        <p:grpSpPr>
          <a:xfrm>
            <a:off x="365321" y="0"/>
            <a:ext cx="988858" cy="10287000"/>
            <a:chOff x="0" y="0"/>
            <a:chExt cx="1318478" cy="13716000"/>
          </a:xfrm>
        </p:grpSpPr>
        <p:cxnSp>
          <p:nvCxnSpPr>
            <p:cNvPr id="197" name="Google Shape;197;p14"/>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198" name="Google Shape;198;p14"/>
            <p:cNvGrpSpPr/>
            <p:nvPr/>
          </p:nvGrpSpPr>
          <p:grpSpPr>
            <a:xfrm>
              <a:off x="0" y="8958242"/>
              <a:ext cx="1318478" cy="4073288"/>
              <a:chOff x="0" y="-38100"/>
              <a:chExt cx="260440" cy="804600"/>
            </a:xfrm>
          </p:grpSpPr>
          <p:sp>
            <p:nvSpPr>
              <p:cNvPr id="199" name="Google Shape;199;p14"/>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200" name="Google Shape;200;p14"/>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01" name="Google Shape;201;p14"/>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
        <p:nvSpPr>
          <p:cNvPr id="202" name="Google Shape;202;p14"/>
          <p:cNvSpPr txBox="1">
            <a:spLocks noGrp="1"/>
          </p:cNvSpPr>
          <p:nvPr>
            <p:ph type="title"/>
          </p:nvPr>
        </p:nvSpPr>
        <p:spPr>
          <a:xfrm>
            <a:off x="2505425" y="1369225"/>
            <a:ext cx="6750900" cy="1143000"/>
          </a:xfrm>
          <a:prstGeom prst="rect">
            <a:avLst/>
          </a:prstGeom>
        </p:spPr>
        <p:txBody>
          <a:bodyPr spcFirstLastPara="1" wrap="square" lIns="0" tIns="0" rIns="0" bIns="0" anchor="t" anchorCtr="0">
            <a:noAutofit/>
          </a:bodyPr>
          <a:lstStyle>
            <a:lvl1pPr lvl="0" algn="l" rtl="0">
              <a:spcBef>
                <a:spcPts val="0"/>
              </a:spcBef>
              <a:spcAft>
                <a:spcPts val="0"/>
              </a:spcAft>
              <a:buClr>
                <a:srgbClr val="B7D6B3"/>
              </a:buClr>
              <a:buSzPts val="6350"/>
              <a:buNone/>
              <a:defRPr>
                <a:solidFill>
                  <a:srgbClr val="B7D6B3"/>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3" name="Google Shape;203;p14"/>
          <p:cNvSpPr txBox="1">
            <a:spLocks noGrp="1"/>
          </p:cNvSpPr>
          <p:nvPr>
            <p:ph type="body" idx="1"/>
          </p:nvPr>
        </p:nvSpPr>
        <p:spPr>
          <a:xfrm>
            <a:off x="2505425" y="2780400"/>
            <a:ext cx="10121400" cy="13227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rgbClr val="F9FFF9"/>
              </a:buClr>
              <a:buSzPts val="2100"/>
              <a:buChar char="•"/>
              <a:defRPr>
                <a:solidFill>
                  <a:srgbClr val="F9FFF9"/>
                </a:solidFill>
              </a:defRPr>
            </a:lvl1pPr>
            <a:lvl2pPr marL="914400" lvl="1" indent="-361950" rtl="0">
              <a:spcBef>
                <a:spcPts val="560"/>
              </a:spcBef>
              <a:spcAft>
                <a:spcPts val="0"/>
              </a:spcAft>
              <a:buClr>
                <a:srgbClr val="F9FFF9"/>
              </a:buClr>
              <a:buSzPts val="2100"/>
              <a:buChar char="–"/>
              <a:defRPr>
                <a:solidFill>
                  <a:srgbClr val="F9FFF9"/>
                </a:solidFill>
              </a:defRPr>
            </a:lvl2pPr>
            <a:lvl3pPr marL="1371600" lvl="2" indent="-361950" rtl="0">
              <a:spcBef>
                <a:spcPts val="480"/>
              </a:spcBef>
              <a:spcAft>
                <a:spcPts val="0"/>
              </a:spcAft>
              <a:buClr>
                <a:srgbClr val="F9FFF9"/>
              </a:buClr>
              <a:buSzPts val="2100"/>
              <a:buChar char="•"/>
              <a:defRPr>
                <a:solidFill>
                  <a:srgbClr val="F9FFF9"/>
                </a:solidFill>
              </a:defRPr>
            </a:lvl3pPr>
            <a:lvl4pPr marL="1828800" lvl="3" indent="-361950" rtl="0">
              <a:spcBef>
                <a:spcPts val="400"/>
              </a:spcBef>
              <a:spcAft>
                <a:spcPts val="0"/>
              </a:spcAft>
              <a:buClr>
                <a:srgbClr val="F9FFF9"/>
              </a:buClr>
              <a:buSzPts val="2100"/>
              <a:buChar char="–"/>
              <a:defRPr>
                <a:solidFill>
                  <a:srgbClr val="F9FFF9"/>
                </a:solidFill>
              </a:defRPr>
            </a:lvl4pPr>
            <a:lvl5pPr marL="2286000" lvl="4" indent="-361950" rtl="0">
              <a:spcBef>
                <a:spcPts val="400"/>
              </a:spcBef>
              <a:spcAft>
                <a:spcPts val="0"/>
              </a:spcAft>
              <a:buClr>
                <a:srgbClr val="F9FFF9"/>
              </a:buClr>
              <a:buSzPts val="2100"/>
              <a:buChar char="»"/>
              <a:defRPr>
                <a:solidFill>
                  <a:srgbClr val="F9FFF9"/>
                </a:solidFill>
              </a:defRPr>
            </a:lvl5pPr>
            <a:lvl6pPr marL="2743200" lvl="5" indent="-361950" rtl="0">
              <a:spcBef>
                <a:spcPts val="400"/>
              </a:spcBef>
              <a:spcAft>
                <a:spcPts val="0"/>
              </a:spcAft>
              <a:buClr>
                <a:srgbClr val="F9FFF9"/>
              </a:buClr>
              <a:buSzPts val="2100"/>
              <a:buChar char="•"/>
              <a:defRPr>
                <a:solidFill>
                  <a:srgbClr val="F9FFF9"/>
                </a:solidFill>
              </a:defRPr>
            </a:lvl6pPr>
            <a:lvl7pPr marL="3200400" lvl="6" indent="-361950" rtl="0">
              <a:spcBef>
                <a:spcPts val="400"/>
              </a:spcBef>
              <a:spcAft>
                <a:spcPts val="0"/>
              </a:spcAft>
              <a:buClr>
                <a:srgbClr val="F9FFF9"/>
              </a:buClr>
              <a:buSzPts val="2100"/>
              <a:buChar char="•"/>
              <a:defRPr>
                <a:solidFill>
                  <a:srgbClr val="F9FFF9"/>
                </a:solidFill>
              </a:defRPr>
            </a:lvl7pPr>
            <a:lvl8pPr marL="3657600" lvl="7" indent="-361950" rtl="0">
              <a:spcBef>
                <a:spcPts val="400"/>
              </a:spcBef>
              <a:spcAft>
                <a:spcPts val="0"/>
              </a:spcAft>
              <a:buClr>
                <a:srgbClr val="F9FFF9"/>
              </a:buClr>
              <a:buSzPts val="2100"/>
              <a:buChar char="•"/>
              <a:defRPr>
                <a:solidFill>
                  <a:srgbClr val="F9FFF9"/>
                </a:solidFill>
              </a:defRPr>
            </a:lvl8pPr>
            <a:lvl9pPr marL="4114800" lvl="8" indent="-361950" rtl="0">
              <a:spcBef>
                <a:spcPts val="400"/>
              </a:spcBef>
              <a:spcAft>
                <a:spcPts val="0"/>
              </a:spcAft>
              <a:buClr>
                <a:srgbClr val="F9FFF9"/>
              </a:buClr>
              <a:buSzPts val="2100"/>
              <a:buChar char="•"/>
              <a:defRPr>
                <a:solidFill>
                  <a:srgbClr val="F9FFF9"/>
                </a:solidFill>
              </a:defRPr>
            </a:lvl9pPr>
          </a:lstStyle>
          <a:p>
            <a:endParaRPr/>
          </a:p>
        </p:txBody>
      </p:sp>
      <p:sp>
        <p:nvSpPr>
          <p:cNvPr id="204" name="Google Shape;204;p14"/>
          <p:cNvSpPr txBox="1">
            <a:spLocks noGrp="1"/>
          </p:cNvSpPr>
          <p:nvPr>
            <p:ph type="title" idx="3"/>
          </p:nvPr>
        </p:nvSpPr>
        <p:spPr>
          <a:xfrm>
            <a:off x="2505425" y="5239825"/>
            <a:ext cx="5212200" cy="1143000"/>
          </a:xfrm>
          <a:prstGeom prst="rect">
            <a:avLst/>
          </a:prstGeom>
        </p:spPr>
        <p:txBody>
          <a:bodyPr spcFirstLastPara="1" wrap="square" lIns="0" tIns="0" rIns="0" bIns="0" anchor="t" anchorCtr="0">
            <a:noAutofit/>
          </a:bodyPr>
          <a:lstStyle>
            <a:lvl1pPr lvl="0" algn="l" rtl="0">
              <a:spcBef>
                <a:spcPts val="0"/>
              </a:spcBef>
              <a:spcAft>
                <a:spcPts val="0"/>
              </a:spcAft>
              <a:buClr>
                <a:srgbClr val="B7D6B3"/>
              </a:buClr>
              <a:buSzPts val="8750"/>
              <a:buNone/>
              <a:defRPr sz="8750">
                <a:solidFill>
                  <a:srgbClr val="B7D6B3"/>
                </a:solidFill>
              </a:defRPr>
            </a:lvl1pPr>
            <a:lvl2pPr lvl="1" rtl="0">
              <a:spcBef>
                <a:spcPts val="0"/>
              </a:spcBef>
              <a:spcAft>
                <a:spcPts val="0"/>
              </a:spcAft>
              <a:buSzPts val="8750"/>
              <a:buNone/>
              <a:defRPr sz="8750"/>
            </a:lvl2pPr>
            <a:lvl3pPr lvl="2" rtl="0">
              <a:spcBef>
                <a:spcPts val="0"/>
              </a:spcBef>
              <a:spcAft>
                <a:spcPts val="0"/>
              </a:spcAft>
              <a:buSzPts val="8750"/>
              <a:buNone/>
              <a:defRPr sz="8750"/>
            </a:lvl3pPr>
            <a:lvl4pPr lvl="3" rtl="0">
              <a:spcBef>
                <a:spcPts val="0"/>
              </a:spcBef>
              <a:spcAft>
                <a:spcPts val="0"/>
              </a:spcAft>
              <a:buSzPts val="8750"/>
              <a:buNone/>
              <a:defRPr sz="8750"/>
            </a:lvl4pPr>
            <a:lvl5pPr lvl="4" rtl="0">
              <a:spcBef>
                <a:spcPts val="0"/>
              </a:spcBef>
              <a:spcAft>
                <a:spcPts val="0"/>
              </a:spcAft>
              <a:buSzPts val="8750"/>
              <a:buNone/>
              <a:defRPr sz="8750"/>
            </a:lvl5pPr>
            <a:lvl6pPr lvl="5" rtl="0">
              <a:spcBef>
                <a:spcPts val="0"/>
              </a:spcBef>
              <a:spcAft>
                <a:spcPts val="0"/>
              </a:spcAft>
              <a:buSzPts val="8750"/>
              <a:buNone/>
              <a:defRPr sz="8750"/>
            </a:lvl6pPr>
            <a:lvl7pPr lvl="6" rtl="0">
              <a:spcBef>
                <a:spcPts val="0"/>
              </a:spcBef>
              <a:spcAft>
                <a:spcPts val="0"/>
              </a:spcAft>
              <a:buSzPts val="8750"/>
              <a:buNone/>
              <a:defRPr sz="8750"/>
            </a:lvl7pPr>
            <a:lvl8pPr lvl="7" rtl="0">
              <a:spcBef>
                <a:spcPts val="0"/>
              </a:spcBef>
              <a:spcAft>
                <a:spcPts val="0"/>
              </a:spcAft>
              <a:buSzPts val="8750"/>
              <a:buNone/>
              <a:defRPr sz="8750"/>
            </a:lvl8pPr>
            <a:lvl9pPr lvl="8" rtl="0">
              <a:spcBef>
                <a:spcPts val="0"/>
              </a:spcBef>
              <a:spcAft>
                <a:spcPts val="0"/>
              </a:spcAft>
              <a:buSzPts val="8750"/>
              <a:buNone/>
              <a:defRPr sz="8750"/>
            </a:lvl9pPr>
          </a:lstStyle>
          <a:p>
            <a:endParaRPr/>
          </a:p>
        </p:txBody>
      </p:sp>
      <p:sp>
        <p:nvSpPr>
          <p:cNvPr id="205" name="Google Shape;205;p14"/>
          <p:cNvSpPr txBox="1">
            <a:spLocks noGrp="1"/>
          </p:cNvSpPr>
          <p:nvPr>
            <p:ph type="body" idx="4"/>
          </p:nvPr>
        </p:nvSpPr>
        <p:spPr>
          <a:xfrm>
            <a:off x="2505425" y="7778075"/>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rgbClr val="F9FFF9"/>
              </a:buClr>
              <a:buSzPts val="2100"/>
              <a:buChar char="•"/>
              <a:defRPr>
                <a:solidFill>
                  <a:srgbClr val="F9FFF9"/>
                </a:solidFill>
              </a:defRPr>
            </a:lvl1pPr>
            <a:lvl2pPr marL="914400" lvl="1" indent="-361950" rtl="0">
              <a:spcBef>
                <a:spcPts val="560"/>
              </a:spcBef>
              <a:spcAft>
                <a:spcPts val="0"/>
              </a:spcAft>
              <a:buClr>
                <a:srgbClr val="F9FFF9"/>
              </a:buClr>
              <a:buSzPts val="2100"/>
              <a:buChar char="–"/>
              <a:defRPr>
                <a:solidFill>
                  <a:srgbClr val="F9FFF9"/>
                </a:solidFill>
              </a:defRPr>
            </a:lvl2pPr>
            <a:lvl3pPr marL="1371600" lvl="2" indent="-361950" rtl="0">
              <a:spcBef>
                <a:spcPts val="480"/>
              </a:spcBef>
              <a:spcAft>
                <a:spcPts val="0"/>
              </a:spcAft>
              <a:buClr>
                <a:srgbClr val="F9FFF9"/>
              </a:buClr>
              <a:buSzPts val="2100"/>
              <a:buChar char="•"/>
              <a:defRPr>
                <a:solidFill>
                  <a:srgbClr val="F9FFF9"/>
                </a:solidFill>
              </a:defRPr>
            </a:lvl3pPr>
            <a:lvl4pPr marL="1828800" lvl="3" indent="-361950" rtl="0">
              <a:spcBef>
                <a:spcPts val="400"/>
              </a:spcBef>
              <a:spcAft>
                <a:spcPts val="0"/>
              </a:spcAft>
              <a:buClr>
                <a:srgbClr val="F9FFF9"/>
              </a:buClr>
              <a:buSzPts val="2100"/>
              <a:buChar char="–"/>
              <a:defRPr>
                <a:solidFill>
                  <a:srgbClr val="F9FFF9"/>
                </a:solidFill>
              </a:defRPr>
            </a:lvl4pPr>
            <a:lvl5pPr marL="2286000" lvl="4" indent="-361950" rtl="0">
              <a:spcBef>
                <a:spcPts val="400"/>
              </a:spcBef>
              <a:spcAft>
                <a:spcPts val="0"/>
              </a:spcAft>
              <a:buClr>
                <a:srgbClr val="F9FFF9"/>
              </a:buClr>
              <a:buSzPts val="2100"/>
              <a:buChar char="»"/>
              <a:defRPr>
                <a:solidFill>
                  <a:srgbClr val="F9FFF9"/>
                </a:solidFill>
              </a:defRPr>
            </a:lvl5pPr>
            <a:lvl6pPr marL="2743200" lvl="5" indent="-361950" rtl="0">
              <a:spcBef>
                <a:spcPts val="400"/>
              </a:spcBef>
              <a:spcAft>
                <a:spcPts val="0"/>
              </a:spcAft>
              <a:buClr>
                <a:srgbClr val="F9FFF9"/>
              </a:buClr>
              <a:buSzPts val="2100"/>
              <a:buChar char="•"/>
              <a:defRPr>
                <a:solidFill>
                  <a:srgbClr val="F9FFF9"/>
                </a:solidFill>
              </a:defRPr>
            </a:lvl6pPr>
            <a:lvl7pPr marL="3200400" lvl="6" indent="-361950" rtl="0">
              <a:spcBef>
                <a:spcPts val="400"/>
              </a:spcBef>
              <a:spcAft>
                <a:spcPts val="0"/>
              </a:spcAft>
              <a:buClr>
                <a:srgbClr val="F9FFF9"/>
              </a:buClr>
              <a:buSzPts val="2100"/>
              <a:buChar char="•"/>
              <a:defRPr>
                <a:solidFill>
                  <a:srgbClr val="F9FFF9"/>
                </a:solidFill>
              </a:defRPr>
            </a:lvl7pPr>
            <a:lvl8pPr marL="3657600" lvl="7" indent="-361950" rtl="0">
              <a:spcBef>
                <a:spcPts val="400"/>
              </a:spcBef>
              <a:spcAft>
                <a:spcPts val="0"/>
              </a:spcAft>
              <a:buClr>
                <a:srgbClr val="F9FFF9"/>
              </a:buClr>
              <a:buSzPts val="2100"/>
              <a:buChar char="•"/>
              <a:defRPr>
                <a:solidFill>
                  <a:srgbClr val="F9FFF9"/>
                </a:solidFill>
              </a:defRPr>
            </a:lvl8pPr>
            <a:lvl9pPr marL="4114800" lvl="8" indent="-361950" rtl="0">
              <a:spcBef>
                <a:spcPts val="400"/>
              </a:spcBef>
              <a:spcAft>
                <a:spcPts val="0"/>
              </a:spcAft>
              <a:buClr>
                <a:srgbClr val="F9FFF9"/>
              </a:buClr>
              <a:buSzPts val="2100"/>
              <a:buChar char="•"/>
              <a:defRPr>
                <a:solidFill>
                  <a:srgbClr val="F9FFF9"/>
                </a:solidFill>
              </a:defRPr>
            </a:lvl9pPr>
          </a:lstStyle>
          <a:p>
            <a:endParaRPr/>
          </a:p>
        </p:txBody>
      </p:sp>
      <p:sp>
        <p:nvSpPr>
          <p:cNvPr id="206" name="Google Shape;206;p14"/>
          <p:cNvSpPr txBox="1">
            <a:spLocks noGrp="1"/>
          </p:cNvSpPr>
          <p:nvPr>
            <p:ph type="subTitle" idx="5"/>
          </p:nvPr>
        </p:nvSpPr>
        <p:spPr>
          <a:xfrm>
            <a:off x="2505425" y="6641309"/>
            <a:ext cx="3208500" cy="492600"/>
          </a:xfrm>
          <a:prstGeom prst="rect">
            <a:avLst/>
          </a:prstGeom>
        </p:spPr>
        <p:txBody>
          <a:bodyPr spcFirstLastPara="1" wrap="square" lIns="0" tIns="0" rIns="0" bIns="0" anchor="t" anchorCtr="0">
            <a:noAutofit/>
          </a:bodyPr>
          <a:lstStyle>
            <a:lvl1pPr lvl="0" rtl="0">
              <a:spcBef>
                <a:spcPts val="640"/>
              </a:spcBef>
              <a:spcAft>
                <a:spcPts val="0"/>
              </a:spcAft>
              <a:buClr>
                <a:srgbClr val="B7D6B3"/>
              </a:buClr>
              <a:buSzPts val="3600"/>
              <a:buNone/>
              <a:defRPr sz="3600" b="1">
                <a:solidFill>
                  <a:srgbClr val="B7D6B3"/>
                </a:solidFill>
              </a:defRPr>
            </a:lvl1pPr>
            <a:lvl2pPr lvl="1" rtl="0">
              <a:spcBef>
                <a:spcPts val="560"/>
              </a:spcBef>
              <a:spcAft>
                <a:spcPts val="0"/>
              </a:spcAft>
              <a:buClr>
                <a:srgbClr val="B7D6B3"/>
              </a:buClr>
              <a:buSzPts val="2100"/>
              <a:buNone/>
              <a:defRPr>
                <a:solidFill>
                  <a:srgbClr val="B7D6B3"/>
                </a:solidFill>
              </a:defRPr>
            </a:lvl2pPr>
            <a:lvl3pPr lvl="2" rtl="0">
              <a:spcBef>
                <a:spcPts val="480"/>
              </a:spcBef>
              <a:spcAft>
                <a:spcPts val="0"/>
              </a:spcAft>
              <a:buClr>
                <a:srgbClr val="B7D6B3"/>
              </a:buClr>
              <a:buSzPts val="2100"/>
              <a:buNone/>
              <a:defRPr>
                <a:solidFill>
                  <a:srgbClr val="B7D6B3"/>
                </a:solidFill>
              </a:defRPr>
            </a:lvl3pPr>
            <a:lvl4pPr lvl="3" rtl="0">
              <a:spcBef>
                <a:spcPts val="400"/>
              </a:spcBef>
              <a:spcAft>
                <a:spcPts val="0"/>
              </a:spcAft>
              <a:buClr>
                <a:srgbClr val="B7D6B3"/>
              </a:buClr>
              <a:buSzPts val="2100"/>
              <a:buNone/>
              <a:defRPr>
                <a:solidFill>
                  <a:srgbClr val="B7D6B3"/>
                </a:solidFill>
              </a:defRPr>
            </a:lvl4pPr>
            <a:lvl5pPr lvl="4" rtl="0">
              <a:spcBef>
                <a:spcPts val="400"/>
              </a:spcBef>
              <a:spcAft>
                <a:spcPts val="0"/>
              </a:spcAft>
              <a:buClr>
                <a:srgbClr val="B7D6B3"/>
              </a:buClr>
              <a:buSzPts val="2100"/>
              <a:buNone/>
              <a:defRPr>
                <a:solidFill>
                  <a:srgbClr val="B7D6B3"/>
                </a:solidFill>
              </a:defRPr>
            </a:lvl5pPr>
            <a:lvl6pPr lvl="5" rtl="0">
              <a:spcBef>
                <a:spcPts val="400"/>
              </a:spcBef>
              <a:spcAft>
                <a:spcPts val="0"/>
              </a:spcAft>
              <a:buClr>
                <a:srgbClr val="B7D6B3"/>
              </a:buClr>
              <a:buSzPts val="2100"/>
              <a:buNone/>
              <a:defRPr>
                <a:solidFill>
                  <a:srgbClr val="B7D6B3"/>
                </a:solidFill>
              </a:defRPr>
            </a:lvl6pPr>
            <a:lvl7pPr lvl="6" rtl="0">
              <a:spcBef>
                <a:spcPts val="400"/>
              </a:spcBef>
              <a:spcAft>
                <a:spcPts val="0"/>
              </a:spcAft>
              <a:buClr>
                <a:srgbClr val="B7D6B3"/>
              </a:buClr>
              <a:buSzPts val="2100"/>
              <a:buNone/>
              <a:defRPr>
                <a:solidFill>
                  <a:srgbClr val="B7D6B3"/>
                </a:solidFill>
              </a:defRPr>
            </a:lvl7pPr>
            <a:lvl8pPr lvl="7" rtl="0">
              <a:spcBef>
                <a:spcPts val="400"/>
              </a:spcBef>
              <a:spcAft>
                <a:spcPts val="0"/>
              </a:spcAft>
              <a:buClr>
                <a:srgbClr val="B7D6B3"/>
              </a:buClr>
              <a:buSzPts val="2100"/>
              <a:buNone/>
              <a:defRPr>
                <a:solidFill>
                  <a:srgbClr val="B7D6B3"/>
                </a:solidFill>
              </a:defRPr>
            </a:lvl8pPr>
            <a:lvl9pPr lvl="8" rtl="0">
              <a:spcBef>
                <a:spcPts val="400"/>
              </a:spcBef>
              <a:spcAft>
                <a:spcPts val="0"/>
              </a:spcAft>
              <a:buClr>
                <a:srgbClr val="B7D6B3"/>
              </a:buClr>
              <a:buSzPts val="2100"/>
              <a:buNone/>
              <a:defRPr>
                <a:solidFill>
                  <a:srgbClr val="B7D6B3"/>
                </a:solidFill>
              </a:defRPr>
            </a:lvl9pPr>
          </a:lstStyle>
          <a:p>
            <a:endParaRPr/>
          </a:p>
        </p:txBody>
      </p:sp>
      <p:sp>
        <p:nvSpPr>
          <p:cNvPr id="207" name="Google Shape;207;p14"/>
          <p:cNvSpPr txBox="1">
            <a:spLocks noGrp="1"/>
          </p:cNvSpPr>
          <p:nvPr>
            <p:ph type="title" idx="6"/>
          </p:nvPr>
        </p:nvSpPr>
        <p:spPr>
          <a:xfrm>
            <a:off x="8006475" y="5239825"/>
            <a:ext cx="5212200" cy="1143000"/>
          </a:xfrm>
          <a:prstGeom prst="rect">
            <a:avLst/>
          </a:prstGeom>
        </p:spPr>
        <p:txBody>
          <a:bodyPr spcFirstLastPara="1" wrap="square" lIns="0" tIns="0" rIns="0" bIns="0" anchor="t" anchorCtr="0">
            <a:noAutofit/>
          </a:bodyPr>
          <a:lstStyle>
            <a:lvl1pPr lvl="0" algn="l" rtl="0">
              <a:spcBef>
                <a:spcPts val="0"/>
              </a:spcBef>
              <a:spcAft>
                <a:spcPts val="0"/>
              </a:spcAft>
              <a:buClr>
                <a:srgbClr val="B7D6B3"/>
              </a:buClr>
              <a:buSzPts val="8750"/>
              <a:buNone/>
              <a:defRPr sz="8750">
                <a:solidFill>
                  <a:srgbClr val="B7D6B3"/>
                </a:solidFill>
              </a:defRPr>
            </a:lvl1pPr>
            <a:lvl2pPr lvl="1" rtl="0">
              <a:spcBef>
                <a:spcPts val="0"/>
              </a:spcBef>
              <a:spcAft>
                <a:spcPts val="0"/>
              </a:spcAft>
              <a:buSzPts val="8750"/>
              <a:buNone/>
              <a:defRPr sz="8750"/>
            </a:lvl2pPr>
            <a:lvl3pPr lvl="2" rtl="0">
              <a:spcBef>
                <a:spcPts val="0"/>
              </a:spcBef>
              <a:spcAft>
                <a:spcPts val="0"/>
              </a:spcAft>
              <a:buSzPts val="8750"/>
              <a:buNone/>
              <a:defRPr sz="8750"/>
            </a:lvl3pPr>
            <a:lvl4pPr lvl="3" rtl="0">
              <a:spcBef>
                <a:spcPts val="0"/>
              </a:spcBef>
              <a:spcAft>
                <a:spcPts val="0"/>
              </a:spcAft>
              <a:buSzPts val="8750"/>
              <a:buNone/>
              <a:defRPr sz="8750"/>
            </a:lvl4pPr>
            <a:lvl5pPr lvl="4" rtl="0">
              <a:spcBef>
                <a:spcPts val="0"/>
              </a:spcBef>
              <a:spcAft>
                <a:spcPts val="0"/>
              </a:spcAft>
              <a:buSzPts val="8750"/>
              <a:buNone/>
              <a:defRPr sz="8750"/>
            </a:lvl5pPr>
            <a:lvl6pPr lvl="5" rtl="0">
              <a:spcBef>
                <a:spcPts val="0"/>
              </a:spcBef>
              <a:spcAft>
                <a:spcPts val="0"/>
              </a:spcAft>
              <a:buSzPts val="8750"/>
              <a:buNone/>
              <a:defRPr sz="8750"/>
            </a:lvl6pPr>
            <a:lvl7pPr lvl="6" rtl="0">
              <a:spcBef>
                <a:spcPts val="0"/>
              </a:spcBef>
              <a:spcAft>
                <a:spcPts val="0"/>
              </a:spcAft>
              <a:buSzPts val="8750"/>
              <a:buNone/>
              <a:defRPr sz="8750"/>
            </a:lvl7pPr>
            <a:lvl8pPr lvl="7" rtl="0">
              <a:spcBef>
                <a:spcPts val="0"/>
              </a:spcBef>
              <a:spcAft>
                <a:spcPts val="0"/>
              </a:spcAft>
              <a:buSzPts val="8750"/>
              <a:buNone/>
              <a:defRPr sz="8750"/>
            </a:lvl8pPr>
            <a:lvl9pPr lvl="8" rtl="0">
              <a:spcBef>
                <a:spcPts val="0"/>
              </a:spcBef>
              <a:spcAft>
                <a:spcPts val="0"/>
              </a:spcAft>
              <a:buSzPts val="8750"/>
              <a:buNone/>
              <a:defRPr sz="8750"/>
            </a:lvl9pPr>
          </a:lstStyle>
          <a:p>
            <a:endParaRPr/>
          </a:p>
        </p:txBody>
      </p:sp>
      <p:sp>
        <p:nvSpPr>
          <p:cNvPr id="208" name="Google Shape;208;p14"/>
          <p:cNvSpPr txBox="1">
            <a:spLocks noGrp="1"/>
          </p:cNvSpPr>
          <p:nvPr>
            <p:ph type="body" idx="7"/>
          </p:nvPr>
        </p:nvSpPr>
        <p:spPr>
          <a:xfrm>
            <a:off x="8006475" y="7778075"/>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rgbClr val="F9FFF9"/>
              </a:buClr>
              <a:buSzPts val="2100"/>
              <a:buChar char="•"/>
              <a:defRPr>
                <a:solidFill>
                  <a:srgbClr val="F9FFF9"/>
                </a:solidFill>
              </a:defRPr>
            </a:lvl1pPr>
            <a:lvl2pPr marL="914400" lvl="1" indent="-361950" rtl="0">
              <a:spcBef>
                <a:spcPts val="560"/>
              </a:spcBef>
              <a:spcAft>
                <a:spcPts val="0"/>
              </a:spcAft>
              <a:buClr>
                <a:srgbClr val="F9FFF9"/>
              </a:buClr>
              <a:buSzPts val="2100"/>
              <a:buChar char="–"/>
              <a:defRPr>
                <a:solidFill>
                  <a:srgbClr val="F9FFF9"/>
                </a:solidFill>
              </a:defRPr>
            </a:lvl2pPr>
            <a:lvl3pPr marL="1371600" lvl="2" indent="-361950" rtl="0">
              <a:spcBef>
                <a:spcPts val="480"/>
              </a:spcBef>
              <a:spcAft>
                <a:spcPts val="0"/>
              </a:spcAft>
              <a:buClr>
                <a:srgbClr val="F9FFF9"/>
              </a:buClr>
              <a:buSzPts val="2100"/>
              <a:buChar char="•"/>
              <a:defRPr>
                <a:solidFill>
                  <a:srgbClr val="F9FFF9"/>
                </a:solidFill>
              </a:defRPr>
            </a:lvl3pPr>
            <a:lvl4pPr marL="1828800" lvl="3" indent="-361950" rtl="0">
              <a:spcBef>
                <a:spcPts val="400"/>
              </a:spcBef>
              <a:spcAft>
                <a:spcPts val="0"/>
              </a:spcAft>
              <a:buClr>
                <a:srgbClr val="F9FFF9"/>
              </a:buClr>
              <a:buSzPts val="2100"/>
              <a:buChar char="–"/>
              <a:defRPr>
                <a:solidFill>
                  <a:srgbClr val="F9FFF9"/>
                </a:solidFill>
              </a:defRPr>
            </a:lvl4pPr>
            <a:lvl5pPr marL="2286000" lvl="4" indent="-361950" rtl="0">
              <a:spcBef>
                <a:spcPts val="400"/>
              </a:spcBef>
              <a:spcAft>
                <a:spcPts val="0"/>
              </a:spcAft>
              <a:buClr>
                <a:srgbClr val="F9FFF9"/>
              </a:buClr>
              <a:buSzPts val="2100"/>
              <a:buChar char="»"/>
              <a:defRPr>
                <a:solidFill>
                  <a:srgbClr val="F9FFF9"/>
                </a:solidFill>
              </a:defRPr>
            </a:lvl5pPr>
            <a:lvl6pPr marL="2743200" lvl="5" indent="-361950" rtl="0">
              <a:spcBef>
                <a:spcPts val="400"/>
              </a:spcBef>
              <a:spcAft>
                <a:spcPts val="0"/>
              </a:spcAft>
              <a:buClr>
                <a:srgbClr val="F9FFF9"/>
              </a:buClr>
              <a:buSzPts val="2100"/>
              <a:buChar char="•"/>
              <a:defRPr>
                <a:solidFill>
                  <a:srgbClr val="F9FFF9"/>
                </a:solidFill>
              </a:defRPr>
            </a:lvl6pPr>
            <a:lvl7pPr marL="3200400" lvl="6" indent="-361950" rtl="0">
              <a:spcBef>
                <a:spcPts val="400"/>
              </a:spcBef>
              <a:spcAft>
                <a:spcPts val="0"/>
              </a:spcAft>
              <a:buClr>
                <a:srgbClr val="F9FFF9"/>
              </a:buClr>
              <a:buSzPts val="2100"/>
              <a:buChar char="•"/>
              <a:defRPr>
                <a:solidFill>
                  <a:srgbClr val="F9FFF9"/>
                </a:solidFill>
              </a:defRPr>
            </a:lvl7pPr>
            <a:lvl8pPr marL="3657600" lvl="7" indent="-361950" rtl="0">
              <a:spcBef>
                <a:spcPts val="400"/>
              </a:spcBef>
              <a:spcAft>
                <a:spcPts val="0"/>
              </a:spcAft>
              <a:buClr>
                <a:srgbClr val="F9FFF9"/>
              </a:buClr>
              <a:buSzPts val="2100"/>
              <a:buChar char="•"/>
              <a:defRPr>
                <a:solidFill>
                  <a:srgbClr val="F9FFF9"/>
                </a:solidFill>
              </a:defRPr>
            </a:lvl8pPr>
            <a:lvl9pPr marL="4114800" lvl="8" indent="-361950" rtl="0">
              <a:spcBef>
                <a:spcPts val="400"/>
              </a:spcBef>
              <a:spcAft>
                <a:spcPts val="0"/>
              </a:spcAft>
              <a:buClr>
                <a:srgbClr val="F9FFF9"/>
              </a:buClr>
              <a:buSzPts val="2100"/>
              <a:buChar char="•"/>
              <a:defRPr>
                <a:solidFill>
                  <a:srgbClr val="F9FFF9"/>
                </a:solidFill>
              </a:defRPr>
            </a:lvl9pPr>
          </a:lstStyle>
          <a:p>
            <a:endParaRPr/>
          </a:p>
        </p:txBody>
      </p:sp>
      <p:sp>
        <p:nvSpPr>
          <p:cNvPr id="209" name="Google Shape;209;p14"/>
          <p:cNvSpPr txBox="1">
            <a:spLocks noGrp="1"/>
          </p:cNvSpPr>
          <p:nvPr>
            <p:ph type="subTitle" idx="8"/>
          </p:nvPr>
        </p:nvSpPr>
        <p:spPr>
          <a:xfrm>
            <a:off x="8006475" y="6641309"/>
            <a:ext cx="3208500" cy="492600"/>
          </a:xfrm>
          <a:prstGeom prst="rect">
            <a:avLst/>
          </a:prstGeom>
        </p:spPr>
        <p:txBody>
          <a:bodyPr spcFirstLastPara="1" wrap="square" lIns="0" tIns="0" rIns="0" bIns="0" anchor="t" anchorCtr="0">
            <a:noAutofit/>
          </a:bodyPr>
          <a:lstStyle>
            <a:lvl1pPr lvl="0" rtl="0">
              <a:spcBef>
                <a:spcPts val="640"/>
              </a:spcBef>
              <a:spcAft>
                <a:spcPts val="0"/>
              </a:spcAft>
              <a:buClr>
                <a:srgbClr val="B7D6B3"/>
              </a:buClr>
              <a:buSzPts val="3600"/>
              <a:buNone/>
              <a:defRPr sz="3600" b="1">
                <a:solidFill>
                  <a:srgbClr val="B7D6B3"/>
                </a:solidFill>
              </a:defRPr>
            </a:lvl1pPr>
            <a:lvl2pPr lvl="1" rtl="0">
              <a:spcBef>
                <a:spcPts val="560"/>
              </a:spcBef>
              <a:spcAft>
                <a:spcPts val="0"/>
              </a:spcAft>
              <a:buClr>
                <a:srgbClr val="B7D6B3"/>
              </a:buClr>
              <a:buSzPts val="2100"/>
              <a:buNone/>
              <a:defRPr>
                <a:solidFill>
                  <a:srgbClr val="B7D6B3"/>
                </a:solidFill>
              </a:defRPr>
            </a:lvl2pPr>
            <a:lvl3pPr lvl="2" rtl="0">
              <a:spcBef>
                <a:spcPts val="480"/>
              </a:spcBef>
              <a:spcAft>
                <a:spcPts val="0"/>
              </a:spcAft>
              <a:buClr>
                <a:srgbClr val="B7D6B3"/>
              </a:buClr>
              <a:buSzPts val="2100"/>
              <a:buNone/>
              <a:defRPr>
                <a:solidFill>
                  <a:srgbClr val="B7D6B3"/>
                </a:solidFill>
              </a:defRPr>
            </a:lvl3pPr>
            <a:lvl4pPr lvl="3" rtl="0">
              <a:spcBef>
                <a:spcPts val="400"/>
              </a:spcBef>
              <a:spcAft>
                <a:spcPts val="0"/>
              </a:spcAft>
              <a:buClr>
                <a:srgbClr val="B7D6B3"/>
              </a:buClr>
              <a:buSzPts val="2100"/>
              <a:buNone/>
              <a:defRPr>
                <a:solidFill>
                  <a:srgbClr val="B7D6B3"/>
                </a:solidFill>
              </a:defRPr>
            </a:lvl4pPr>
            <a:lvl5pPr lvl="4" rtl="0">
              <a:spcBef>
                <a:spcPts val="400"/>
              </a:spcBef>
              <a:spcAft>
                <a:spcPts val="0"/>
              </a:spcAft>
              <a:buClr>
                <a:srgbClr val="B7D6B3"/>
              </a:buClr>
              <a:buSzPts val="2100"/>
              <a:buNone/>
              <a:defRPr>
                <a:solidFill>
                  <a:srgbClr val="B7D6B3"/>
                </a:solidFill>
              </a:defRPr>
            </a:lvl5pPr>
            <a:lvl6pPr lvl="5" rtl="0">
              <a:spcBef>
                <a:spcPts val="400"/>
              </a:spcBef>
              <a:spcAft>
                <a:spcPts val="0"/>
              </a:spcAft>
              <a:buClr>
                <a:srgbClr val="B7D6B3"/>
              </a:buClr>
              <a:buSzPts val="2100"/>
              <a:buNone/>
              <a:defRPr>
                <a:solidFill>
                  <a:srgbClr val="B7D6B3"/>
                </a:solidFill>
              </a:defRPr>
            </a:lvl6pPr>
            <a:lvl7pPr lvl="6" rtl="0">
              <a:spcBef>
                <a:spcPts val="400"/>
              </a:spcBef>
              <a:spcAft>
                <a:spcPts val="0"/>
              </a:spcAft>
              <a:buClr>
                <a:srgbClr val="B7D6B3"/>
              </a:buClr>
              <a:buSzPts val="2100"/>
              <a:buNone/>
              <a:defRPr>
                <a:solidFill>
                  <a:srgbClr val="B7D6B3"/>
                </a:solidFill>
              </a:defRPr>
            </a:lvl7pPr>
            <a:lvl8pPr lvl="7" rtl="0">
              <a:spcBef>
                <a:spcPts val="400"/>
              </a:spcBef>
              <a:spcAft>
                <a:spcPts val="0"/>
              </a:spcAft>
              <a:buClr>
                <a:srgbClr val="B7D6B3"/>
              </a:buClr>
              <a:buSzPts val="2100"/>
              <a:buNone/>
              <a:defRPr>
                <a:solidFill>
                  <a:srgbClr val="B7D6B3"/>
                </a:solidFill>
              </a:defRPr>
            </a:lvl8pPr>
            <a:lvl9pPr lvl="8" rtl="0">
              <a:spcBef>
                <a:spcPts val="400"/>
              </a:spcBef>
              <a:spcAft>
                <a:spcPts val="0"/>
              </a:spcAft>
              <a:buClr>
                <a:srgbClr val="B7D6B3"/>
              </a:buClr>
              <a:buSzPts val="2100"/>
              <a:buNone/>
              <a:defRPr>
                <a:solidFill>
                  <a:srgbClr val="B7D6B3"/>
                </a:solidFill>
              </a:defRPr>
            </a:lvl9pPr>
          </a:lstStyle>
          <a:p>
            <a:endParaRPr/>
          </a:p>
        </p:txBody>
      </p:sp>
      <p:sp>
        <p:nvSpPr>
          <p:cNvPr id="210" name="Google Shape;210;p14"/>
          <p:cNvSpPr txBox="1">
            <a:spLocks noGrp="1"/>
          </p:cNvSpPr>
          <p:nvPr>
            <p:ph type="title" idx="9"/>
          </p:nvPr>
        </p:nvSpPr>
        <p:spPr>
          <a:xfrm>
            <a:off x="12823700" y="5239825"/>
            <a:ext cx="5212200" cy="1143000"/>
          </a:xfrm>
          <a:prstGeom prst="rect">
            <a:avLst/>
          </a:prstGeom>
        </p:spPr>
        <p:txBody>
          <a:bodyPr spcFirstLastPara="1" wrap="square" lIns="0" tIns="0" rIns="0" bIns="0" anchor="t" anchorCtr="0">
            <a:noAutofit/>
          </a:bodyPr>
          <a:lstStyle>
            <a:lvl1pPr lvl="0" algn="l" rtl="0">
              <a:spcBef>
                <a:spcPts val="0"/>
              </a:spcBef>
              <a:spcAft>
                <a:spcPts val="0"/>
              </a:spcAft>
              <a:buClr>
                <a:srgbClr val="B7D6B3"/>
              </a:buClr>
              <a:buSzPts val="8750"/>
              <a:buNone/>
              <a:defRPr sz="8750">
                <a:solidFill>
                  <a:srgbClr val="B7D6B3"/>
                </a:solidFill>
              </a:defRPr>
            </a:lvl1pPr>
            <a:lvl2pPr lvl="1" rtl="0">
              <a:spcBef>
                <a:spcPts val="0"/>
              </a:spcBef>
              <a:spcAft>
                <a:spcPts val="0"/>
              </a:spcAft>
              <a:buSzPts val="8750"/>
              <a:buNone/>
              <a:defRPr sz="8750"/>
            </a:lvl2pPr>
            <a:lvl3pPr lvl="2" rtl="0">
              <a:spcBef>
                <a:spcPts val="0"/>
              </a:spcBef>
              <a:spcAft>
                <a:spcPts val="0"/>
              </a:spcAft>
              <a:buSzPts val="8750"/>
              <a:buNone/>
              <a:defRPr sz="8750"/>
            </a:lvl3pPr>
            <a:lvl4pPr lvl="3" rtl="0">
              <a:spcBef>
                <a:spcPts val="0"/>
              </a:spcBef>
              <a:spcAft>
                <a:spcPts val="0"/>
              </a:spcAft>
              <a:buSzPts val="8750"/>
              <a:buNone/>
              <a:defRPr sz="8750"/>
            </a:lvl4pPr>
            <a:lvl5pPr lvl="4" rtl="0">
              <a:spcBef>
                <a:spcPts val="0"/>
              </a:spcBef>
              <a:spcAft>
                <a:spcPts val="0"/>
              </a:spcAft>
              <a:buSzPts val="8750"/>
              <a:buNone/>
              <a:defRPr sz="8750"/>
            </a:lvl5pPr>
            <a:lvl6pPr lvl="5" rtl="0">
              <a:spcBef>
                <a:spcPts val="0"/>
              </a:spcBef>
              <a:spcAft>
                <a:spcPts val="0"/>
              </a:spcAft>
              <a:buSzPts val="8750"/>
              <a:buNone/>
              <a:defRPr sz="8750"/>
            </a:lvl6pPr>
            <a:lvl7pPr lvl="6" rtl="0">
              <a:spcBef>
                <a:spcPts val="0"/>
              </a:spcBef>
              <a:spcAft>
                <a:spcPts val="0"/>
              </a:spcAft>
              <a:buSzPts val="8750"/>
              <a:buNone/>
              <a:defRPr sz="8750"/>
            </a:lvl7pPr>
            <a:lvl8pPr lvl="7" rtl="0">
              <a:spcBef>
                <a:spcPts val="0"/>
              </a:spcBef>
              <a:spcAft>
                <a:spcPts val="0"/>
              </a:spcAft>
              <a:buSzPts val="8750"/>
              <a:buNone/>
              <a:defRPr sz="8750"/>
            </a:lvl8pPr>
            <a:lvl9pPr lvl="8" rtl="0">
              <a:spcBef>
                <a:spcPts val="0"/>
              </a:spcBef>
              <a:spcAft>
                <a:spcPts val="0"/>
              </a:spcAft>
              <a:buSzPts val="8750"/>
              <a:buNone/>
              <a:defRPr sz="8750"/>
            </a:lvl9pPr>
          </a:lstStyle>
          <a:p>
            <a:endParaRPr/>
          </a:p>
        </p:txBody>
      </p:sp>
      <p:sp>
        <p:nvSpPr>
          <p:cNvPr id="211" name="Google Shape;211;p14"/>
          <p:cNvSpPr txBox="1">
            <a:spLocks noGrp="1"/>
          </p:cNvSpPr>
          <p:nvPr>
            <p:ph type="body" idx="13"/>
          </p:nvPr>
        </p:nvSpPr>
        <p:spPr>
          <a:xfrm>
            <a:off x="12823700" y="7778075"/>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Clr>
                <a:srgbClr val="F9FFF9"/>
              </a:buClr>
              <a:buSzPts val="2100"/>
              <a:buChar char="•"/>
              <a:defRPr>
                <a:solidFill>
                  <a:srgbClr val="F9FFF9"/>
                </a:solidFill>
              </a:defRPr>
            </a:lvl1pPr>
            <a:lvl2pPr marL="914400" lvl="1" indent="-361950" rtl="0">
              <a:spcBef>
                <a:spcPts val="560"/>
              </a:spcBef>
              <a:spcAft>
                <a:spcPts val="0"/>
              </a:spcAft>
              <a:buClr>
                <a:srgbClr val="F9FFF9"/>
              </a:buClr>
              <a:buSzPts val="2100"/>
              <a:buChar char="–"/>
              <a:defRPr>
                <a:solidFill>
                  <a:srgbClr val="F9FFF9"/>
                </a:solidFill>
              </a:defRPr>
            </a:lvl2pPr>
            <a:lvl3pPr marL="1371600" lvl="2" indent="-361950" rtl="0">
              <a:spcBef>
                <a:spcPts val="480"/>
              </a:spcBef>
              <a:spcAft>
                <a:spcPts val="0"/>
              </a:spcAft>
              <a:buClr>
                <a:srgbClr val="F9FFF9"/>
              </a:buClr>
              <a:buSzPts val="2100"/>
              <a:buChar char="•"/>
              <a:defRPr>
                <a:solidFill>
                  <a:srgbClr val="F9FFF9"/>
                </a:solidFill>
              </a:defRPr>
            </a:lvl3pPr>
            <a:lvl4pPr marL="1828800" lvl="3" indent="-361950" rtl="0">
              <a:spcBef>
                <a:spcPts val="400"/>
              </a:spcBef>
              <a:spcAft>
                <a:spcPts val="0"/>
              </a:spcAft>
              <a:buClr>
                <a:srgbClr val="F9FFF9"/>
              </a:buClr>
              <a:buSzPts val="2100"/>
              <a:buChar char="–"/>
              <a:defRPr>
                <a:solidFill>
                  <a:srgbClr val="F9FFF9"/>
                </a:solidFill>
              </a:defRPr>
            </a:lvl4pPr>
            <a:lvl5pPr marL="2286000" lvl="4" indent="-361950" rtl="0">
              <a:spcBef>
                <a:spcPts val="400"/>
              </a:spcBef>
              <a:spcAft>
                <a:spcPts val="0"/>
              </a:spcAft>
              <a:buClr>
                <a:srgbClr val="F9FFF9"/>
              </a:buClr>
              <a:buSzPts val="2100"/>
              <a:buChar char="»"/>
              <a:defRPr>
                <a:solidFill>
                  <a:srgbClr val="F9FFF9"/>
                </a:solidFill>
              </a:defRPr>
            </a:lvl5pPr>
            <a:lvl6pPr marL="2743200" lvl="5" indent="-361950" rtl="0">
              <a:spcBef>
                <a:spcPts val="400"/>
              </a:spcBef>
              <a:spcAft>
                <a:spcPts val="0"/>
              </a:spcAft>
              <a:buClr>
                <a:srgbClr val="F9FFF9"/>
              </a:buClr>
              <a:buSzPts val="2100"/>
              <a:buChar char="•"/>
              <a:defRPr>
                <a:solidFill>
                  <a:srgbClr val="F9FFF9"/>
                </a:solidFill>
              </a:defRPr>
            </a:lvl6pPr>
            <a:lvl7pPr marL="3200400" lvl="6" indent="-361950" rtl="0">
              <a:spcBef>
                <a:spcPts val="400"/>
              </a:spcBef>
              <a:spcAft>
                <a:spcPts val="0"/>
              </a:spcAft>
              <a:buClr>
                <a:srgbClr val="F9FFF9"/>
              </a:buClr>
              <a:buSzPts val="2100"/>
              <a:buChar char="•"/>
              <a:defRPr>
                <a:solidFill>
                  <a:srgbClr val="F9FFF9"/>
                </a:solidFill>
              </a:defRPr>
            </a:lvl7pPr>
            <a:lvl8pPr marL="3657600" lvl="7" indent="-361950" rtl="0">
              <a:spcBef>
                <a:spcPts val="400"/>
              </a:spcBef>
              <a:spcAft>
                <a:spcPts val="0"/>
              </a:spcAft>
              <a:buClr>
                <a:srgbClr val="F9FFF9"/>
              </a:buClr>
              <a:buSzPts val="2100"/>
              <a:buChar char="•"/>
              <a:defRPr>
                <a:solidFill>
                  <a:srgbClr val="F9FFF9"/>
                </a:solidFill>
              </a:defRPr>
            </a:lvl8pPr>
            <a:lvl9pPr marL="4114800" lvl="8" indent="-361950" rtl="0">
              <a:spcBef>
                <a:spcPts val="400"/>
              </a:spcBef>
              <a:spcAft>
                <a:spcPts val="0"/>
              </a:spcAft>
              <a:buClr>
                <a:srgbClr val="F9FFF9"/>
              </a:buClr>
              <a:buSzPts val="2100"/>
              <a:buChar char="•"/>
              <a:defRPr>
                <a:solidFill>
                  <a:srgbClr val="F9FFF9"/>
                </a:solidFill>
              </a:defRPr>
            </a:lvl9pPr>
          </a:lstStyle>
          <a:p>
            <a:endParaRPr/>
          </a:p>
        </p:txBody>
      </p:sp>
      <p:sp>
        <p:nvSpPr>
          <p:cNvPr id="212" name="Google Shape;212;p14"/>
          <p:cNvSpPr txBox="1">
            <a:spLocks noGrp="1"/>
          </p:cNvSpPr>
          <p:nvPr>
            <p:ph type="subTitle" idx="14"/>
          </p:nvPr>
        </p:nvSpPr>
        <p:spPr>
          <a:xfrm>
            <a:off x="12823700" y="6641309"/>
            <a:ext cx="3208500" cy="492600"/>
          </a:xfrm>
          <a:prstGeom prst="rect">
            <a:avLst/>
          </a:prstGeom>
        </p:spPr>
        <p:txBody>
          <a:bodyPr spcFirstLastPara="1" wrap="square" lIns="0" tIns="0" rIns="0" bIns="0" anchor="t" anchorCtr="0">
            <a:noAutofit/>
          </a:bodyPr>
          <a:lstStyle>
            <a:lvl1pPr lvl="0" rtl="0">
              <a:spcBef>
                <a:spcPts val="640"/>
              </a:spcBef>
              <a:spcAft>
                <a:spcPts val="0"/>
              </a:spcAft>
              <a:buClr>
                <a:srgbClr val="B7D6B3"/>
              </a:buClr>
              <a:buSzPts val="3600"/>
              <a:buNone/>
              <a:defRPr sz="3600" b="1">
                <a:solidFill>
                  <a:srgbClr val="B7D6B3"/>
                </a:solidFill>
              </a:defRPr>
            </a:lvl1pPr>
            <a:lvl2pPr lvl="1" rtl="0">
              <a:spcBef>
                <a:spcPts val="560"/>
              </a:spcBef>
              <a:spcAft>
                <a:spcPts val="0"/>
              </a:spcAft>
              <a:buClr>
                <a:srgbClr val="B7D6B3"/>
              </a:buClr>
              <a:buSzPts val="2100"/>
              <a:buNone/>
              <a:defRPr>
                <a:solidFill>
                  <a:srgbClr val="B7D6B3"/>
                </a:solidFill>
              </a:defRPr>
            </a:lvl2pPr>
            <a:lvl3pPr lvl="2" rtl="0">
              <a:spcBef>
                <a:spcPts val="480"/>
              </a:spcBef>
              <a:spcAft>
                <a:spcPts val="0"/>
              </a:spcAft>
              <a:buClr>
                <a:srgbClr val="B7D6B3"/>
              </a:buClr>
              <a:buSzPts val="2100"/>
              <a:buNone/>
              <a:defRPr>
                <a:solidFill>
                  <a:srgbClr val="B7D6B3"/>
                </a:solidFill>
              </a:defRPr>
            </a:lvl3pPr>
            <a:lvl4pPr lvl="3" rtl="0">
              <a:spcBef>
                <a:spcPts val="400"/>
              </a:spcBef>
              <a:spcAft>
                <a:spcPts val="0"/>
              </a:spcAft>
              <a:buClr>
                <a:srgbClr val="B7D6B3"/>
              </a:buClr>
              <a:buSzPts val="2100"/>
              <a:buNone/>
              <a:defRPr>
                <a:solidFill>
                  <a:srgbClr val="B7D6B3"/>
                </a:solidFill>
              </a:defRPr>
            </a:lvl4pPr>
            <a:lvl5pPr lvl="4" rtl="0">
              <a:spcBef>
                <a:spcPts val="400"/>
              </a:spcBef>
              <a:spcAft>
                <a:spcPts val="0"/>
              </a:spcAft>
              <a:buClr>
                <a:srgbClr val="B7D6B3"/>
              </a:buClr>
              <a:buSzPts val="2100"/>
              <a:buNone/>
              <a:defRPr>
                <a:solidFill>
                  <a:srgbClr val="B7D6B3"/>
                </a:solidFill>
              </a:defRPr>
            </a:lvl5pPr>
            <a:lvl6pPr lvl="5" rtl="0">
              <a:spcBef>
                <a:spcPts val="400"/>
              </a:spcBef>
              <a:spcAft>
                <a:spcPts val="0"/>
              </a:spcAft>
              <a:buClr>
                <a:srgbClr val="B7D6B3"/>
              </a:buClr>
              <a:buSzPts val="2100"/>
              <a:buNone/>
              <a:defRPr>
                <a:solidFill>
                  <a:srgbClr val="B7D6B3"/>
                </a:solidFill>
              </a:defRPr>
            </a:lvl6pPr>
            <a:lvl7pPr lvl="6" rtl="0">
              <a:spcBef>
                <a:spcPts val="400"/>
              </a:spcBef>
              <a:spcAft>
                <a:spcPts val="0"/>
              </a:spcAft>
              <a:buClr>
                <a:srgbClr val="B7D6B3"/>
              </a:buClr>
              <a:buSzPts val="2100"/>
              <a:buNone/>
              <a:defRPr>
                <a:solidFill>
                  <a:srgbClr val="B7D6B3"/>
                </a:solidFill>
              </a:defRPr>
            </a:lvl7pPr>
            <a:lvl8pPr lvl="7" rtl="0">
              <a:spcBef>
                <a:spcPts val="400"/>
              </a:spcBef>
              <a:spcAft>
                <a:spcPts val="0"/>
              </a:spcAft>
              <a:buClr>
                <a:srgbClr val="B7D6B3"/>
              </a:buClr>
              <a:buSzPts val="2100"/>
              <a:buNone/>
              <a:defRPr>
                <a:solidFill>
                  <a:srgbClr val="B7D6B3"/>
                </a:solidFill>
              </a:defRPr>
            </a:lvl8pPr>
            <a:lvl9pPr lvl="8" rtl="0">
              <a:spcBef>
                <a:spcPts val="400"/>
              </a:spcBef>
              <a:spcAft>
                <a:spcPts val="0"/>
              </a:spcAft>
              <a:buClr>
                <a:srgbClr val="B7D6B3"/>
              </a:buClr>
              <a:buSzPts val="2100"/>
              <a:buNone/>
              <a:defRPr>
                <a:solidFill>
                  <a:srgbClr val="B7D6B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12">
  <p:cSld name="CUSTOM_11">
    <p:spTree>
      <p:nvGrpSpPr>
        <p:cNvPr id="1" name="Shape 213"/>
        <p:cNvGrpSpPr/>
        <p:nvPr/>
      </p:nvGrpSpPr>
      <p:grpSpPr>
        <a:xfrm>
          <a:off x="0" y="0"/>
          <a:ext cx="0" cy="0"/>
          <a:chOff x="0" y="0"/>
          <a:chExt cx="0" cy="0"/>
        </a:xfrm>
      </p:grpSpPr>
      <p:sp>
        <p:nvSpPr>
          <p:cNvPr id="214" name="Google Shape;214;p15"/>
          <p:cNvSpPr>
            <a:spLocks noGrp="1"/>
          </p:cNvSpPr>
          <p:nvPr>
            <p:ph type="pic" idx="2"/>
          </p:nvPr>
        </p:nvSpPr>
        <p:spPr>
          <a:xfrm>
            <a:off x="11212125" y="-50"/>
            <a:ext cx="7075800" cy="10287000"/>
          </a:xfrm>
          <a:prstGeom prst="rect">
            <a:avLst/>
          </a:prstGeom>
          <a:noFill/>
          <a:ln>
            <a:noFill/>
          </a:ln>
        </p:spPr>
      </p:sp>
      <p:sp>
        <p:nvSpPr>
          <p:cNvPr id="215" name="Google Shape;215;p15"/>
          <p:cNvSpPr>
            <a:spLocks noGrp="1"/>
          </p:cNvSpPr>
          <p:nvPr>
            <p:ph type="pic" idx="3"/>
          </p:nvPr>
        </p:nvSpPr>
        <p:spPr>
          <a:xfrm>
            <a:off x="826275" y="0"/>
            <a:ext cx="5031000" cy="3519000"/>
          </a:xfrm>
          <a:prstGeom prst="rect">
            <a:avLst/>
          </a:prstGeom>
          <a:noFill/>
          <a:ln>
            <a:noFill/>
          </a:ln>
        </p:spPr>
      </p:sp>
      <p:sp>
        <p:nvSpPr>
          <p:cNvPr id="216" name="Google Shape;216;p15"/>
          <p:cNvSpPr>
            <a:spLocks noGrp="1"/>
          </p:cNvSpPr>
          <p:nvPr>
            <p:ph type="pic" idx="4"/>
          </p:nvPr>
        </p:nvSpPr>
        <p:spPr>
          <a:xfrm>
            <a:off x="826275" y="3709525"/>
            <a:ext cx="5031000" cy="3519000"/>
          </a:xfrm>
          <a:prstGeom prst="rect">
            <a:avLst/>
          </a:prstGeom>
          <a:noFill/>
          <a:ln>
            <a:noFill/>
          </a:ln>
        </p:spPr>
      </p:sp>
      <p:sp>
        <p:nvSpPr>
          <p:cNvPr id="217" name="Google Shape;217;p15"/>
          <p:cNvSpPr>
            <a:spLocks noGrp="1"/>
          </p:cNvSpPr>
          <p:nvPr>
            <p:ph type="pic" idx="5"/>
          </p:nvPr>
        </p:nvSpPr>
        <p:spPr>
          <a:xfrm>
            <a:off x="6020400" y="-50"/>
            <a:ext cx="5031000" cy="3519000"/>
          </a:xfrm>
          <a:prstGeom prst="rect">
            <a:avLst/>
          </a:prstGeom>
          <a:noFill/>
          <a:ln>
            <a:noFill/>
          </a:ln>
        </p:spPr>
      </p:sp>
      <p:sp>
        <p:nvSpPr>
          <p:cNvPr id="218" name="Google Shape;218;p15"/>
          <p:cNvSpPr>
            <a:spLocks noGrp="1"/>
          </p:cNvSpPr>
          <p:nvPr>
            <p:ph type="pic" idx="6"/>
          </p:nvPr>
        </p:nvSpPr>
        <p:spPr>
          <a:xfrm>
            <a:off x="6020400" y="3709475"/>
            <a:ext cx="5031000" cy="3519000"/>
          </a:xfrm>
          <a:prstGeom prst="rect">
            <a:avLst/>
          </a:prstGeom>
          <a:noFill/>
          <a:ln>
            <a:noFill/>
          </a:ln>
        </p:spPr>
      </p:sp>
      <p:sp>
        <p:nvSpPr>
          <p:cNvPr id="219" name="Google Shape;219;p15"/>
          <p:cNvSpPr txBox="1">
            <a:spLocks noGrp="1"/>
          </p:cNvSpPr>
          <p:nvPr>
            <p:ph type="title"/>
          </p:nvPr>
        </p:nvSpPr>
        <p:spPr>
          <a:xfrm>
            <a:off x="2096275" y="8163725"/>
            <a:ext cx="83898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220" name="Google Shape;220;p15"/>
          <p:cNvGrpSpPr/>
          <p:nvPr/>
        </p:nvGrpSpPr>
        <p:grpSpPr>
          <a:xfrm>
            <a:off x="365321" y="0"/>
            <a:ext cx="988858" cy="10287000"/>
            <a:chOff x="0" y="0"/>
            <a:chExt cx="1318478" cy="13716000"/>
          </a:xfrm>
        </p:grpSpPr>
        <p:cxnSp>
          <p:nvCxnSpPr>
            <p:cNvPr id="221" name="Google Shape;221;p15"/>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222" name="Google Shape;222;p15"/>
            <p:cNvGrpSpPr/>
            <p:nvPr/>
          </p:nvGrpSpPr>
          <p:grpSpPr>
            <a:xfrm>
              <a:off x="0" y="8958242"/>
              <a:ext cx="1318478" cy="4073288"/>
              <a:chOff x="0" y="-38100"/>
              <a:chExt cx="260440" cy="804600"/>
            </a:xfrm>
          </p:grpSpPr>
          <p:sp>
            <p:nvSpPr>
              <p:cNvPr id="223" name="Google Shape;223;p15"/>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224" name="Google Shape;224;p15"/>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25" name="Google Shape;225;p15"/>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13">
  <p:cSld name="CUSTOM_12">
    <p:spTree>
      <p:nvGrpSpPr>
        <p:cNvPr id="1" name="Shape 226"/>
        <p:cNvGrpSpPr/>
        <p:nvPr/>
      </p:nvGrpSpPr>
      <p:grpSpPr>
        <a:xfrm>
          <a:off x="0" y="0"/>
          <a:ext cx="0" cy="0"/>
          <a:chOff x="0" y="0"/>
          <a:chExt cx="0" cy="0"/>
        </a:xfrm>
      </p:grpSpPr>
      <p:sp>
        <p:nvSpPr>
          <p:cNvPr id="227" name="Google Shape;227;p16"/>
          <p:cNvSpPr/>
          <p:nvPr/>
        </p:nvSpPr>
        <p:spPr>
          <a:xfrm rot="692077">
            <a:off x="7575297" y="-2780271"/>
            <a:ext cx="10920525" cy="8449756"/>
          </a:xfrm>
          <a:custGeom>
            <a:avLst/>
            <a:gdLst/>
            <a:ahLst/>
            <a:cxnLst/>
            <a:rect l="l" t="t" r="r" b="b"/>
            <a:pathLst>
              <a:path w="10918342" h="8448067" extrusionOk="0">
                <a:moveTo>
                  <a:pt x="0" y="0"/>
                </a:moveTo>
                <a:lnTo>
                  <a:pt x="10918342" y="0"/>
                </a:lnTo>
                <a:lnTo>
                  <a:pt x="10918342" y="8448067"/>
                </a:lnTo>
                <a:lnTo>
                  <a:pt x="0" y="8448067"/>
                </a:lnTo>
                <a:lnTo>
                  <a:pt x="0" y="0"/>
                </a:lnTo>
                <a:close/>
              </a:path>
            </a:pathLst>
          </a:custGeom>
          <a:blipFill rotWithShape="1">
            <a:blip r:embed="rId2">
              <a:alphaModFix amt="30000"/>
            </a:blip>
            <a:stretch>
              <a:fillRect/>
            </a:stretch>
          </a:blipFill>
          <a:ln>
            <a:noFill/>
          </a:ln>
        </p:spPr>
      </p:sp>
      <p:sp>
        <p:nvSpPr>
          <p:cNvPr id="228" name="Google Shape;228;p16"/>
          <p:cNvSpPr>
            <a:spLocks noGrp="1"/>
          </p:cNvSpPr>
          <p:nvPr>
            <p:ph type="pic" idx="2"/>
          </p:nvPr>
        </p:nvSpPr>
        <p:spPr>
          <a:xfrm>
            <a:off x="1925350" y="2642725"/>
            <a:ext cx="2696700" cy="2839200"/>
          </a:xfrm>
          <a:prstGeom prst="rect">
            <a:avLst/>
          </a:prstGeom>
          <a:noFill/>
          <a:ln>
            <a:noFill/>
          </a:ln>
        </p:spPr>
      </p:sp>
      <p:sp>
        <p:nvSpPr>
          <p:cNvPr id="229" name="Google Shape;229;p16"/>
          <p:cNvSpPr>
            <a:spLocks noGrp="1"/>
          </p:cNvSpPr>
          <p:nvPr>
            <p:ph type="pic" idx="3"/>
          </p:nvPr>
        </p:nvSpPr>
        <p:spPr>
          <a:xfrm>
            <a:off x="9884188" y="2642650"/>
            <a:ext cx="2696700" cy="2839200"/>
          </a:xfrm>
          <a:prstGeom prst="rect">
            <a:avLst/>
          </a:prstGeom>
          <a:noFill/>
          <a:ln>
            <a:noFill/>
          </a:ln>
        </p:spPr>
      </p:sp>
      <p:sp>
        <p:nvSpPr>
          <p:cNvPr id="230" name="Google Shape;230;p16"/>
          <p:cNvSpPr>
            <a:spLocks noGrp="1"/>
          </p:cNvSpPr>
          <p:nvPr>
            <p:ph type="pic" idx="4"/>
          </p:nvPr>
        </p:nvSpPr>
        <p:spPr>
          <a:xfrm>
            <a:off x="2754300" y="6106225"/>
            <a:ext cx="2696700" cy="2839200"/>
          </a:xfrm>
          <a:prstGeom prst="rect">
            <a:avLst/>
          </a:prstGeom>
          <a:noFill/>
          <a:ln>
            <a:noFill/>
          </a:ln>
        </p:spPr>
      </p:sp>
      <p:sp>
        <p:nvSpPr>
          <p:cNvPr id="231" name="Google Shape;231;p16"/>
          <p:cNvSpPr>
            <a:spLocks noGrp="1"/>
          </p:cNvSpPr>
          <p:nvPr>
            <p:ph type="pic" idx="5"/>
          </p:nvPr>
        </p:nvSpPr>
        <p:spPr>
          <a:xfrm>
            <a:off x="10713150" y="6106225"/>
            <a:ext cx="2696700" cy="2839200"/>
          </a:xfrm>
          <a:prstGeom prst="rect">
            <a:avLst/>
          </a:prstGeom>
          <a:noFill/>
          <a:ln>
            <a:noFill/>
          </a:ln>
        </p:spPr>
      </p:sp>
      <p:sp>
        <p:nvSpPr>
          <p:cNvPr id="232" name="Google Shape;232;p16"/>
          <p:cNvSpPr txBox="1">
            <a:spLocks noGrp="1"/>
          </p:cNvSpPr>
          <p:nvPr>
            <p:ph type="title"/>
          </p:nvPr>
        </p:nvSpPr>
        <p:spPr>
          <a:xfrm>
            <a:off x="1925350" y="1127300"/>
            <a:ext cx="133062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3" name="Google Shape;233;p16"/>
          <p:cNvSpPr txBox="1">
            <a:spLocks noGrp="1"/>
          </p:cNvSpPr>
          <p:nvPr>
            <p:ph type="body" idx="1"/>
          </p:nvPr>
        </p:nvSpPr>
        <p:spPr>
          <a:xfrm>
            <a:off x="5186125" y="4798813"/>
            <a:ext cx="4134000" cy="7434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234" name="Google Shape;234;p16"/>
          <p:cNvSpPr txBox="1">
            <a:spLocks noGrp="1"/>
          </p:cNvSpPr>
          <p:nvPr>
            <p:ph type="subTitle" idx="6"/>
          </p:nvPr>
        </p:nvSpPr>
        <p:spPr>
          <a:xfrm>
            <a:off x="5186125" y="417494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235" name="Google Shape;235;p16"/>
          <p:cNvSpPr txBox="1">
            <a:spLocks noGrp="1"/>
          </p:cNvSpPr>
          <p:nvPr>
            <p:ph type="body" idx="7"/>
          </p:nvPr>
        </p:nvSpPr>
        <p:spPr>
          <a:xfrm>
            <a:off x="13144975" y="4798813"/>
            <a:ext cx="4134000" cy="7434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236" name="Google Shape;236;p16"/>
          <p:cNvSpPr txBox="1">
            <a:spLocks noGrp="1"/>
          </p:cNvSpPr>
          <p:nvPr>
            <p:ph type="subTitle" idx="8"/>
          </p:nvPr>
        </p:nvSpPr>
        <p:spPr>
          <a:xfrm>
            <a:off x="13144975" y="417494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237" name="Google Shape;237;p16"/>
          <p:cNvSpPr txBox="1">
            <a:spLocks noGrp="1"/>
          </p:cNvSpPr>
          <p:nvPr>
            <p:ph type="body" idx="9"/>
          </p:nvPr>
        </p:nvSpPr>
        <p:spPr>
          <a:xfrm>
            <a:off x="6015075" y="8202013"/>
            <a:ext cx="4134000" cy="7434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238" name="Google Shape;238;p16"/>
          <p:cNvSpPr txBox="1">
            <a:spLocks noGrp="1"/>
          </p:cNvSpPr>
          <p:nvPr>
            <p:ph type="subTitle" idx="13"/>
          </p:nvPr>
        </p:nvSpPr>
        <p:spPr>
          <a:xfrm>
            <a:off x="6015075" y="757814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239" name="Google Shape;239;p16"/>
          <p:cNvSpPr txBox="1">
            <a:spLocks noGrp="1"/>
          </p:cNvSpPr>
          <p:nvPr>
            <p:ph type="body" idx="14"/>
          </p:nvPr>
        </p:nvSpPr>
        <p:spPr>
          <a:xfrm>
            <a:off x="13973925" y="8202013"/>
            <a:ext cx="4134000" cy="7434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240" name="Google Shape;240;p16"/>
          <p:cNvSpPr txBox="1">
            <a:spLocks noGrp="1"/>
          </p:cNvSpPr>
          <p:nvPr>
            <p:ph type="subTitle" idx="15"/>
          </p:nvPr>
        </p:nvSpPr>
        <p:spPr>
          <a:xfrm>
            <a:off x="13973925" y="757814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21"/>
        <p:cNvGrpSpPr/>
        <p:nvPr/>
      </p:nvGrpSpPr>
      <p:grpSpPr>
        <a:xfrm>
          <a:off x="0" y="0"/>
          <a:ext cx="0" cy="0"/>
          <a:chOff x="0" y="0"/>
          <a:chExt cx="0" cy="0"/>
        </a:xfrm>
      </p:grpSpPr>
      <p:sp>
        <p:nvSpPr>
          <p:cNvPr id="22" name="Google Shape;22;p3"/>
          <p:cNvSpPr/>
          <p:nvPr/>
        </p:nvSpPr>
        <p:spPr>
          <a:xfrm>
            <a:off x="-21975" y="21975"/>
            <a:ext cx="18288000" cy="10287000"/>
          </a:xfrm>
          <a:prstGeom prst="rect">
            <a:avLst/>
          </a:prstGeom>
          <a:solidFill>
            <a:srgbClr val="F9FFF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miko"/>
              <a:ea typeface="Amiko"/>
              <a:cs typeface="Amiko"/>
              <a:sym typeface="Amiko"/>
            </a:endParaRPr>
          </a:p>
        </p:txBody>
      </p:sp>
      <p:sp>
        <p:nvSpPr>
          <p:cNvPr id="23" name="Google Shape;23;p3"/>
          <p:cNvSpPr>
            <a:spLocks noGrp="1"/>
          </p:cNvSpPr>
          <p:nvPr>
            <p:ph type="pic" idx="2"/>
          </p:nvPr>
        </p:nvSpPr>
        <p:spPr>
          <a:xfrm>
            <a:off x="-22100" y="21975"/>
            <a:ext cx="18288000" cy="10287000"/>
          </a:xfrm>
          <a:prstGeom prst="rect">
            <a:avLst/>
          </a:prstGeom>
          <a:noFill/>
          <a:ln>
            <a:noFill/>
          </a:ln>
        </p:spPr>
      </p:sp>
      <p:grpSp>
        <p:nvGrpSpPr>
          <p:cNvPr id="24" name="Google Shape;24;p3"/>
          <p:cNvGrpSpPr/>
          <p:nvPr/>
        </p:nvGrpSpPr>
        <p:grpSpPr>
          <a:xfrm>
            <a:off x="776" y="-163475"/>
            <a:ext cx="18288118" cy="10431728"/>
            <a:chOff x="0" y="-38100"/>
            <a:chExt cx="4816592" cy="2747433"/>
          </a:xfrm>
        </p:grpSpPr>
        <p:sp>
          <p:nvSpPr>
            <p:cNvPr id="25" name="Google Shape;25;p3"/>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3D4D3B">
                <a:alpha val="54900"/>
              </a:srgbClr>
            </a:solidFill>
            <a:ln>
              <a:noFill/>
            </a:ln>
          </p:spPr>
        </p:sp>
        <p:sp>
          <p:nvSpPr>
            <p:cNvPr id="26" name="Google Shape;26;p3"/>
            <p:cNvSpPr txBox="1"/>
            <p:nvPr/>
          </p:nvSpPr>
          <p:spPr>
            <a:xfrm>
              <a:off x="0" y="-38100"/>
              <a:ext cx="4816500" cy="2747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 name="Google Shape;27;p3"/>
          <p:cNvGrpSpPr/>
          <p:nvPr/>
        </p:nvGrpSpPr>
        <p:grpSpPr>
          <a:xfrm>
            <a:off x="11491791" y="3137952"/>
            <a:ext cx="4826240" cy="3697421"/>
            <a:chOff x="0" y="-38100"/>
            <a:chExt cx="1271100" cy="973800"/>
          </a:xfrm>
        </p:grpSpPr>
        <p:sp>
          <p:nvSpPr>
            <p:cNvPr id="28" name="Google Shape;28;p3"/>
            <p:cNvSpPr/>
            <p:nvPr/>
          </p:nvSpPr>
          <p:spPr>
            <a:xfrm>
              <a:off x="0" y="0"/>
              <a:ext cx="1271027" cy="935630"/>
            </a:xfrm>
            <a:custGeom>
              <a:avLst/>
              <a:gdLst/>
              <a:ahLst/>
              <a:cxnLst/>
              <a:rect l="l" t="t" r="r" b="b"/>
              <a:pathLst>
                <a:path w="1271027" h="935630" extrusionOk="0">
                  <a:moveTo>
                    <a:pt x="0" y="0"/>
                  </a:moveTo>
                  <a:lnTo>
                    <a:pt x="1271027" y="0"/>
                  </a:lnTo>
                  <a:lnTo>
                    <a:pt x="1271027" y="935630"/>
                  </a:lnTo>
                  <a:lnTo>
                    <a:pt x="0" y="935630"/>
                  </a:lnTo>
                  <a:close/>
                </a:path>
              </a:pathLst>
            </a:custGeom>
            <a:solidFill>
              <a:srgbClr val="F9FFF9">
                <a:alpha val="80000"/>
              </a:srgbClr>
            </a:solidFill>
            <a:ln>
              <a:noFill/>
            </a:ln>
          </p:spPr>
        </p:sp>
        <p:sp>
          <p:nvSpPr>
            <p:cNvPr id="29" name="Google Shape;29;p3"/>
            <p:cNvSpPr txBox="1"/>
            <p:nvPr/>
          </p:nvSpPr>
          <p:spPr>
            <a:xfrm>
              <a:off x="0" y="-38100"/>
              <a:ext cx="1271100" cy="9738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0" name="Google Shape;30;p3"/>
          <p:cNvGrpSpPr/>
          <p:nvPr/>
        </p:nvGrpSpPr>
        <p:grpSpPr>
          <a:xfrm>
            <a:off x="1028693" y="8030566"/>
            <a:ext cx="1256625" cy="1190475"/>
            <a:chOff x="-10" y="0"/>
            <a:chExt cx="1675500" cy="1587300"/>
          </a:xfrm>
        </p:grpSpPr>
        <p:cxnSp>
          <p:nvCxnSpPr>
            <p:cNvPr id="31" name="Google Shape;31;p3"/>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32" name="Google Shape;32;p3"/>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33" name="Google Shape;33;p3"/>
          <p:cNvGrpSpPr/>
          <p:nvPr/>
        </p:nvGrpSpPr>
        <p:grpSpPr>
          <a:xfrm rot="5400000">
            <a:off x="1047326" y="1047326"/>
            <a:ext cx="1256625" cy="1190475"/>
            <a:chOff x="-10" y="0"/>
            <a:chExt cx="1675500" cy="1587300"/>
          </a:xfrm>
        </p:grpSpPr>
        <p:cxnSp>
          <p:nvCxnSpPr>
            <p:cNvPr id="34" name="Google Shape;34;p3"/>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35" name="Google Shape;35;p3"/>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36" name="Google Shape;36;p3"/>
          <p:cNvGrpSpPr/>
          <p:nvPr/>
        </p:nvGrpSpPr>
        <p:grpSpPr>
          <a:xfrm rot="-5400000">
            <a:off x="15984049" y="8063641"/>
            <a:ext cx="1256625" cy="1190475"/>
            <a:chOff x="-10" y="0"/>
            <a:chExt cx="1675500" cy="1587300"/>
          </a:xfrm>
        </p:grpSpPr>
        <p:cxnSp>
          <p:nvCxnSpPr>
            <p:cNvPr id="37" name="Google Shape;37;p3"/>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38" name="Google Shape;38;p3"/>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39" name="Google Shape;39;p3"/>
          <p:cNvGrpSpPr/>
          <p:nvPr/>
        </p:nvGrpSpPr>
        <p:grpSpPr>
          <a:xfrm rot="10800000">
            <a:off x="16002683" y="1080401"/>
            <a:ext cx="1256625" cy="1190475"/>
            <a:chOff x="-10" y="0"/>
            <a:chExt cx="1675500" cy="1587300"/>
          </a:xfrm>
        </p:grpSpPr>
        <p:cxnSp>
          <p:nvCxnSpPr>
            <p:cNvPr id="40" name="Google Shape;40;p3"/>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41" name="Google Shape;41;p3"/>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sp>
        <p:nvSpPr>
          <p:cNvPr id="42" name="Google Shape;42;p3"/>
          <p:cNvSpPr txBox="1">
            <a:spLocks noGrp="1"/>
          </p:cNvSpPr>
          <p:nvPr>
            <p:ph type="title"/>
          </p:nvPr>
        </p:nvSpPr>
        <p:spPr>
          <a:xfrm>
            <a:off x="1789050" y="2134650"/>
            <a:ext cx="8721600" cy="6017700"/>
          </a:xfrm>
          <a:prstGeom prst="rect">
            <a:avLst/>
          </a:prstGeom>
        </p:spPr>
        <p:txBody>
          <a:bodyPr spcFirstLastPara="1" wrap="square" lIns="0" tIns="0" rIns="0" bIns="0" anchor="t" anchorCtr="0">
            <a:noAutofit/>
          </a:bodyPr>
          <a:lstStyle>
            <a:lvl1pPr lvl="0" algn="l">
              <a:spcBef>
                <a:spcPts val="0"/>
              </a:spcBef>
              <a:spcAft>
                <a:spcPts val="0"/>
              </a:spcAft>
              <a:buClr>
                <a:srgbClr val="F9FFF9"/>
              </a:buClr>
              <a:buSzPts val="12500"/>
              <a:buNone/>
              <a:defRPr sz="12500">
                <a:solidFill>
                  <a:srgbClr val="F9FFF9"/>
                </a:solidFill>
              </a:defRPr>
            </a:lvl1pPr>
            <a:lvl2pPr lvl="1">
              <a:spcBef>
                <a:spcPts val="0"/>
              </a:spcBef>
              <a:spcAft>
                <a:spcPts val="0"/>
              </a:spcAft>
              <a:buClr>
                <a:srgbClr val="F9FFF9"/>
              </a:buClr>
              <a:buSzPts val="1400"/>
              <a:buNone/>
              <a:defRPr>
                <a:solidFill>
                  <a:srgbClr val="F9FFF9"/>
                </a:solidFill>
              </a:defRPr>
            </a:lvl2pPr>
            <a:lvl3pPr lvl="2">
              <a:spcBef>
                <a:spcPts val="0"/>
              </a:spcBef>
              <a:spcAft>
                <a:spcPts val="0"/>
              </a:spcAft>
              <a:buClr>
                <a:srgbClr val="F9FFF9"/>
              </a:buClr>
              <a:buSzPts val="1400"/>
              <a:buNone/>
              <a:defRPr>
                <a:solidFill>
                  <a:srgbClr val="F9FFF9"/>
                </a:solidFill>
              </a:defRPr>
            </a:lvl3pPr>
            <a:lvl4pPr lvl="3">
              <a:spcBef>
                <a:spcPts val="0"/>
              </a:spcBef>
              <a:spcAft>
                <a:spcPts val="0"/>
              </a:spcAft>
              <a:buClr>
                <a:srgbClr val="F9FFF9"/>
              </a:buClr>
              <a:buSzPts val="1400"/>
              <a:buNone/>
              <a:defRPr>
                <a:solidFill>
                  <a:srgbClr val="F9FFF9"/>
                </a:solidFill>
              </a:defRPr>
            </a:lvl4pPr>
            <a:lvl5pPr lvl="4">
              <a:spcBef>
                <a:spcPts val="0"/>
              </a:spcBef>
              <a:spcAft>
                <a:spcPts val="0"/>
              </a:spcAft>
              <a:buClr>
                <a:srgbClr val="F9FFF9"/>
              </a:buClr>
              <a:buSzPts val="1400"/>
              <a:buNone/>
              <a:defRPr>
                <a:solidFill>
                  <a:srgbClr val="F9FFF9"/>
                </a:solidFill>
              </a:defRPr>
            </a:lvl5pPr>
            <a:lvl6pPr lvl="5">
              <a:spcBef>
                <a:spcPts val="0"/>
              </a:spcBef>
              <a:spcAft>
                <a:spcPts val="0"/>
              </a:spcAft>
              <a:buClr>
                <a:srgbClr val="F9FFF9"/>
              </a:buClr>
              <a:buSzPts val="1400"/>
              <a:buNone/>
              <a:defRPr>
                <a:solidFill>
                  <a:srgbClr val="F9FFF9"/>
                </a:solidFill>
              </a:defRPr>
            </a:lvl6pPr>
            <a:lvl7pPr lvl="6">
              <a:spcBef>
                <a:spcPts val="0"/>
              </a:spcBef>
              <a:spcAft>
                <a:spcPts val="0"/>
              </a:spcAft>
              <a:buClr>
                <a:srgbClr val="F9FFF9"/>
              </a:buClr>
              <a:buSzPts val="1400"/>
              <a:buNone/>
              <a:defRPr>
                <a:solidFill>
                  <a:srgbClr val="F9FFF9"/>
                </a:solidFill>
              </a:defRPr>
            </a:lvl7pPr>
            <a:lvl8pPr lvl="7">
              <a:spcBef>
                <a:spcPts val="0"/>
              </a:spcBef>
              <a:spcAft>
                <a:spcPts val="0"/>
              </a:spcAft>
              <a:buClr>
                <a:srgbClr val="F9FFF9"/>
              </a:buClr>
              <a:buSzPts val="1400"/>
              <a:buNone/>
              <a:defRPr>
                <a:solidFill>
                  <a:srgbClr val="F9FFF9"/>
                </a:solidFill>
              </a:defRPr>
            </a:lvl8pPr>
            <a:lvl9pPr lvl="8">
              <a:spcBef>
                <a:spcPts val="0"/>
              </a:spcBef>
              <a:spcAft>
                <a:spcPts val="0"/>
              </a:spcAft>
              <a:buClr>
                <a:srgbClr val="F9FFF9"/>
              </a:buClr>
              <a:buSzPts val="1400"/>
              <a:buNone/>
              <a:defRPr>
                <a:solidFill>
                  <a:srgbClr val="F9FFF9"/>
                </a:solidFill>
              </a:defRPr>
            </a:lvl9pPr>
          </a:lstStyle>
          <a:p>
            <a:endParaRPr/>
          </a:p>
        </p:txBody>
      </p:sp>
      <p:sp>
        <p:nvSpPr>
          <p:cNvPr id="43" name="Google Shape;43;p3"/>
          <p:cNvSpPr txBox="1">
            <a:spLocks noGrp="1"/>
          </p:cNvSpPr>
          <p:nvPr>
            <p:ph type="subTitle" idx="1"/>
          </p:nvPr>
        </p:nvSpPr>
        <p:spPr>
          <a:xfrm>
            <a:off x="11811750" y="2439600"/>
            <a:ext cx="4106700" cy="698400"/>
          </a:xfrm>
          <a:prstGeom prst="rect">
            <a:avLst/>
          </a:prstGeom>
        </p:spPr>
        <p:txBody>
          <a:bodyPr spcFirstLastPara="1" wrap="square" lIns="0" tIns="0" rIns="0" bIns="0" anchor="t" anchorCtr="0">
            <a:noAutofit/>
          </a:bodyPr>
          <a:lstStyle>
            <a:lvl1pPr lvl="0" algn="ctr">
              <a:spcBef>
                <a:spcPts val="640"/>
              </a:spcBef>
              <a:spcAft>
                <a:spcPts val="0"/>
              </a:spcAft>
              <a:buClr>
                <a:srgbClr val="F9FFF9"/>
              </a:buClr>
              <a:buSzPts val="3600"/>
              <a:buNone/>
              <a:defRPr sz="3600" b="1">
                <a:solidFill>
                  <a:srgbClr val="F9FFF9"/>
                </a:solidFill>
              </a:defRPr>
            </a:lvl1pPr>
            <a:lvl2pPr lvl="1">
              <a:spcBef>
                <a:spcPts val="560"/>
              </a:spcBef>
              <a:spcAft>
                <a:spcPts val="0"/>
              </a:spcAft>
              <a:buClr>
                <a:srgbClr val="F9FFF9"/>
              </a:buClr>
              <a:buSzPts val="2100"/>
              <a:buNone/>
              <a:defRPr>
                <a:solidFill>
                  <a:srgbClr val="F9FFF9"/>
                </a:solidFill>
              </a:defRPr>
            </a:lvl2pPr>
            <a:lvl3pPr lvl="2">
              <a:spcBef>
                <a:spcPts val="480"/>
              </a:spcBef>
              <a:spcAft>
                <a:spcPts val="0"/>
              </a:spcAft>
              <a:buClr>
                <a:srgbClr val="F9FFF9"/>
              </a:buClr>
              <a:buSzPts val="2100"/>
              <a:buNone/>
              <a:defRPr>
                <a:solidFill>
                  <a:srgbClr val="F9FFF9"/>
                </a:solidFill>
              </a:defRPr>
            </a:lvl3pPr>
            <a:lvl4pPr lvl="3">
              <a:spcBef>
                <a:spcPts val="400"/>
              </a:spcBef>
              <a:spcAft>
                <a:spcPts val="0"/>
              </a:spcAft>
              <a:buClr>
                <a:srgbClr val="F9FFF9"/>
              </a:buClr>
              <a:buSzPts val="2100"/>
              <a:buNone/>
              <a:defRPr>
                <a:solidFill>
                  <a:srgbClr val="F9FFF9"/>
                </a:solidFill>
              </a:defRPr>
            </a:lvl4pPr>
            <a:lvl5pPr lvl="4">
              <a:spcBef>
                <a:spcPts val="400"/>
              </a:spcBef>
              <a:spcAft>
                <a:spcPts val="0"/>
              </a:spcAft>
              <a:buClr>
                <a:srgbClr val="F9FFF9"/>
              </a:buClr>
              <a:buSzPts val="2100"/>
              <a:buNone/>
              <a:defRPr>
                <a:solidFill>
                  <a:srgbClr val="F9FFF9"/>
                </a:solidFill>
              </a:defRPr>
            </a:lvl5pPr>
            <a:lvl6pPr lvl="5">
              <a:spcBef>
                <a:spcPts val="400"/>
              </a:spcBef>
              <a:spcAft>
                <a:spcPts val="0"/>
              </a:spcAft>
              <a:buClr>
                <a:srgbClr val="F9FFF9"/>
              </a:buClr>
              <a:buSzPts val="2100"/>
              <a:buNone/>
              <a:defRPr>
                <a:solidFill>
                  <a:srgbClr val="F9FFF9"/>
                </a:solidFill>
              </a:defRPr>
            </a:lvl6pPr>
            <a:lvl7pPr lvl="6">
              <a:spcBef>
                <a:spcPts val="400"/>
              </a:spcBef>
              <a:spcAft>
                <a:spcPts val="0"/>
              </a:spcAft>
              <a:buClr>
                <a:srgbClr val="F9FFF9"/>
              </a:buClr>
              <a:buSzPts val="2100"/>
              <a:buNone/>
              <a:defRPr>
                <a:solidFill>
                  <a:srgbClr val="F9FFF9"/>
                </a:solidFill>
              </a:defRPr>
            </a:lvl7pPr>
            <a:lvl8pPr lvl="7">
              <a:spcBef>
                <a:spcPts val="400"/>
              </a:spcBef>
              <a:spcAft>
                <a:spcPts val="0"/>
              </a:spcAft>
              <a:buClr>
                <a:srgbClr val="F9FFF9"/>
              </a:buClr>
              <a:buSzPts val="2100"/>
              <a:buNone/>
              <a:defRPr>
                <a:solidFill>
                  <a:srgbClr val="F9FFF9"/>
                </a:solidFill>
              </a:defRPr>
            </a:lvl8pPr>
            <a:lvl9pPr lvl="8">
              <a:spcBef>
                <a:spcPts val="400"/>
              </a:spcBef>
              <a:spcAft>
                <a:spcPts val="0"/>
              </a:spcAft>
              <a:buClr>
                <a:srgbClr val="F9FFF9"/>
              </a:buClr>
              <a:buSzPts val="2100"/>
              <a:buNone/>
              <a:defRPr>
                <a:solidFill>
                  <a:srgbClr val="F9FFF9"/>
                </a:solidFill>
              </a:defRPr>
            </a:lvl9pPr>
          </a:lstStyle>
          <a:p>
            <a:endParaRPr/>
          </a:p>
        </p:txBody>
      </p:sp>
      <p:sp>
        <p:nvSpPr>
          <p:cNvPr id="44" name="Google Shape;44;p3"/>
          <p:cNvSpPr txBox="1">
            <a:spLocks noGrp="1"/>
          </p:cNvSpPr>
          <p:nvPr>
            <p:ph type="body" idx="3"/>
          </p:nvPr>
        </p:nvSpPr>
        <p:spPr>
          <a:xfrm>
            <a:off x="12055725" y="3984700"/>
            <a:ext cx="3700200" cy="2134800"/>
          </a:xfrm>
          <a:prstGeom prst="rect">
            <a:avLst/>
          </a:prstGeom>
        </p:spPr>
        <p:txBody>
          <a:bodyPr spcFirstLastPara="1" wrap="square" lIns="0" tIns="0" rIns="0" bIns="0" anchor="t" anchorCtr="0">
            <a:noAutofit/>
          </a:bodyPr>
          <a:lstStyle>
            <a:lvl1pPr marL="457200" lvl="0" indent="-361950" algn="ctr">
              <a:spcBef>
                <a:spcPts val="640"/>
              </a:spcBef>
              <a:spcAft>
                <a:spcPts val="0"/>
              </a:spcAft>
              <a:buSzPts val="2100"/>
              <a:buChar char="•"/>
              <a:defRPr sz="2100"/>
            </a:lvl1pPr>
            <a:lvl2pPr marL="914400" lvl="1" indent="-361950" algn="ctr">
              <a:spcBef>
                <a:spcPts val="560"/>
              </a:spcBef>
              <a:spcAft>
                <a:spcPts val="0"/>
              </a:spcAft>
              <a:buSzPts val="2100"/>
              <a:buChar char="–"/>
              <a:defRPr sz="2100"/>
            </a:lvl2pPr>
            <a:lvl3pPr marL="1371600" lvl="2" indent="-361950" algn="ctr">
              <a:spcBef>
                <a:spcPts val="480"/>
              </a:spcBef>
              <a:spcAft>
                <a:spcPts val="0"/>
              </a:spcAft>
              <a:buSzPts val="2100"/>
              <a:buChar char="•"/>
              <a:defRPr sz="2100"/>
            </a:lvl3pPr>
            <a:lvl4pPr marL="1828800" lvl="3" indent="-361950" algn="ctr">
              <a:spcBef>
                <a:spcPts val="400"/>
              </a:spcBef>
              <a:spcAft>
                <a:spcPts val="0"/>
              </a:spcAft>
              <a:buSzPts val="2100"/>
              <a:buChar char="–"/>
              <a:defRPr/>
            </a:lvl4pPr>
            <a:lvl5pPr marL="2286000" lvl="4" indent="-361950" algn="ctr">
              <a:spcBef>
                <a:spcPts val="400"/>
              </a:spcBef>
              <a:spcAft>
                <a:spcPts val="0"/>
              </a:spcAft>
              <a:buSzPts val="2100"/>
              <a:buChar char="»"/>
              <a:defRPr/>
            </a:lvl5pPr>
            <a:lvl6pPr marL="2743200" lvl="5" indent="-361950" algn="ctr">
              <a:spcBef>
                <a:spcPts val="400"/>
              </a:spcBef>
              <a:spcAft>
                <a:spcPts val="0"/>
              </a:spcAft>
              <a:buSzPts val="2100"/>
              <a:buChar char="•"/>
              <a:defRPr/>
            </a:lvl6pPr>
            <a:lvl7pPr marL="3200400" lvl="6" indent="-361950" algn="ctr">
              <a:spcBef>
                <a:spcPts val="400"/>
              </a:spcBef>
              <a:spcAft>
                <a:spcPts val="0"/>
              </a:spcAft>
              <a:buSzPts val="2100"/>
              <a:buChar char="•"/>
              <a:defRPr/>
            </a:lvl7pPr>
            <a:lvl8pPr marL="3657600" lvl="7" indent="-361950" algn="ctr">
              <a:spcBef>
                <a:spcPts val="400"/>
              </a:spcBef>
              <a:spcAft>
                <a:spcPts val="0"/>
              </a:spcAft>
              <a:buSzPts val="2100"/>
              <a:buChar char="•"/>
              <a:defRPr/>
            </a:lvl8pPr>
            <a:lvl9pPr marL="4114800" lvl="8" indent="-361950" algn="ctr">
              <a:spcBef>
                <a:spcPts val="400"/>
              </a:spcBef>
              <a:spcAft>
                <a:spcPts val="0"/>
              </a:spcAft>
              <a:buSzPts val="21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1 1">
  <p:cSld name="CUSTOM_13">
    <p:spTree>
      <p:nvGrpSpPr>
        <p:cNvPr id="1" name="Shape 45"/>
        <p:cNvGrpSpPr/>
        <p:nvPr/>
      </p:nvGrpSpPr>
      <p:grpSpPr>
        <a:xfrm>
          <a:off x="0" y="0"/>
          <a:ext cx="0" cy="0"/>
          <a:chOff x="0" y="0"/>
          <a:chExt cx="0" cy="0"/>
        </a:xfrm>
      </p:grpSpPr>
      <p:sp>
        <p:nvSpPr>
          <p:cNvPr id="46" name="Google Shape;46;p4"/>
          <p:cNvSpPr/>
          <p:nvPr/>
        </p:nvSpPr>
        <p:spPr>
          <a:xfrm>
            <a:off x="-21975" y="21975"/>
            <a:ext cx="18288000" cy="10287000"/>
          </a:xfrm>
          <a:prstGeom prst="rect">
            <a:avLst/>
          </a:prstGeom>
          <a:solidFill>
            <a:srgbClr val="F9FFF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miko"/>
              <a:ea typeface="Amiko"/>
              <a:cs typeface="Amiko"/>
              <a:sym typeface="Amiko"/>
            </a:endParaRPr>
          </a:p>
        </p:txBody>
      </p:sp>
      <p:sp>
        <p:nvSpPr>
          <p:cNvPr id="47" name="Google Shape;47;p4"/>
          <p:cNvSpPr>
            <a:spLocks noGrp="1"/>
          </p:cNvSpPr>
          <p:nvPr>
            <p:ph type="pic" idx="2"/>
          </p:nvPr>
        </p:nvSpPr>
        <p:spPr>
          <a:xfrm>
            <a:off x="-22100" y="21975"/>
            <a:ext cx="18288000" cy="10287000"/>
          </a:xfrm>
          <a:prstGeom prst="rect">
            <a:avLst/>
          </a:prstGeom>
          <a:noFill/>
          <a:ln>
            <a:noFill/>
          </a:ln>
        </p:spPr>
      </p:sp>
      <p:grpSp>
        <p:nvGrpSpPr>
          <p:cNvPr id="48" name="Google Shape;48;p4"/>
          <p:cNvGrpSpPr/>
          <p:nvPr/>
        </p:nvGrpSpPr>
        <p:grpSpPr>
          <a:xfrm>
            <a:off x="776" y="-163475"/>
            <a:ext cx="18288118" cy="10431728"/>
            <a:chOff x="0" y="-38100"/>
            <a:chExt cx="4816592" cy="2747433"/>
          </a:xfrm>
        </p:grpSpPr>
        <p:sp>
          <p:nvSpPr>
            <p:cNvPr id="49" name="Google Shape;49;p4"/>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3D4D3B">
                <a:alpha val="54900"/>
              </a:srgbClr>
            </a:solidFill>
            <a:ln>
              <a:noFill/>
            </a:ln>
          </p:spPr>
        </p:sp>
        <p:sp>
          <p:nvSpPr>
            <p:cNvPr id="50" name="Google Shape;50;p4"/>
            <p:cNvSpPr txBox="1"/>
            <p:nvPr/>
          </p:nvSpPr>
          <p:spPr>
            <a:xfrm>
              <a:off x="0" y="-38100"/>
              <a:ext cx="4816500" cy="2747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1" name="Google Shape;51;p4"/>
          <p:cNvGrpSpPr/>
          <p:nvPr/>
        </p:nvGrpSpPr>
        <p:grpSpPr>
          <a:xfrm>
            <a:off x="1028693" y="8030566"/>
            <a:ext cx="1256625" cy="1190475"/>
            <a:chOff x="-10" y="0"/>
            <a:chExt cx="1675500" cy="1587300"/>
          </a:xfrm>
        </p:grpSpPr>
        <p:cxnSp>
          <p:nvCxnSpPr>
            <p:cNvPr id="52" name="Google Shape;52;p4"/>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53" name="Google Shape;53;p4"/>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54" name="Google Shape;54;p4"/>
          <p:cNvGrpSpPr/>
          <p:nvPr/>
        </p:nvGrpSpPr>
        <p:grpSpPr>
          <a:xfrm rot="5400000">
            <a:off x="1047326" y="1047326"/>
            <a:ext cx="1256625" cy="1190475"/>
            <a:chOff x="-10" y="0"/>
            <a:chExt cx="1675500" cy="1587300"/>
          </a:xfrm>
        </p:grpSpPr>
        <p:cxnSp>
          <p:nvCxnSpPr>
            <p:cNvPr id="55" name="Google Shape;55;p4"/>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56" name="Google Shape;56;p4"/>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57" name="Google Shape;57;p4"/>
          <p:cNvGrpSpPr/>
          <p:nvPr/>
        </p:nvGrpSpPr>
        <p:grpSpPr>
          <a:xfrm rot="-5400000">
            <a:off x="15984049" y="8063641"/>
            <a:ext cx="1256625" cy="1190475"/>
            <a:chOff x="-10" y="0"/>
            <a:chExt cx="1675500" cy="1587300"/>
          </a:xfrm>
        </p:grpSpPr>
        <p:cxnSp>
          <p:nvCxnSpPr>
            <p:cNvPr id="58" name="Google Shape;58;p4"/>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59" name="Google Shape;59;p4"/>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60" name="Google Shape;60;p4"/>
          <p:cNvGrpSpPr/>
          <p:nvPr/>
        </p:nvGrpSpPr>
        <p:grpSpPr>
          <a:xfrm rot="10800000">
            <a:off x="16002683" y="1080401"/>
            <a:ext cx="1256625" cy="1190475"/>
            <a:chOff x="-10" y="0"/>
            <a:chExt cx="1675500" cy="1587300"/>
          </a:xfrm>
        </p:grpSpPr>
        <p:cxnSp>
          <p:nvCxnSpPr>
            <p:cNvPr id="61" name="Google Shape;61;p4"/>
            <p:cNvCxnSpPr/>
            <p:nvPr/>
          </p:nvCxnSpPr>
          <p:spPr>
            <a:xfrm rot="10800000">
              <a:off x="-10" y="1587300"/>
              <a:ext cx="1675500" cy="0"/>
            </a:xfrm>
            <a:prstGeom prst="straightConnector1">
              <a:avLst/>
            </a:prstGeom>
            <a:noFill/>
            <a:ln w="99350" cap="flat" cmpd="sng">
              <a:solidFill>
                <a:srgbClr val="F9FFF9"/>
              </a:solidFill>
              <a:prstDash val="solid"/>
              <a:round/>
              <a:headEnd type="none" w="sm" len="sm"/>
              <a:tailEnd type="none" w="sm" len="sm"/>
            </a:ln>
          </p:spPr>
        </p:cxnSp>
        <p:cxnSp>
          <p:nvCxnSpPr>
            <p:cNvPr id="62" name="Google Shape;62;p4"/>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63" name="Google Shape;63;p4"/>
          <p:cNvGrpSpPr/>
          <p:nvPr/>
        </p:nvGrpSpPr>
        <p:grpSpPr>
          <a:xfrm>
            <a:off x="1670403" y="5473545"/>
            <a:ext cx="14069793" cy="2168823"/>
            <a:chOff x="0" y="-38100"/>
            <a:chExt cx="3705600" cy="571209"/>
          </a:xfrm>
        </p:grpSpPr>
        <p:sp>
          <p:nvSpPr>
            <p:cNvPr id="64" name="Google Shape;64;p4"/>
            <p:cNvSpPr/>
            <p:nvPr/>
          </p:nvSpPr>
          <p:spPr>
            <a:xfrm>
              <a:off x="0" y="0"/>
              <a:ext cx="3705582" cy="533109"/>
            </a:xfrm>
            <a:custGeom>
              <a:avLst/>
              <a:gdLst/>
              <a:ahLst/>
              <a:cxnLst/>
              <a:rect l="l" t="t" r="r" b="b"/>
              <a:pathLst>
                <a:path w="3705582" h="533109" extrusionOk="0">
                  <a:moveTo>
                    <a:pt x="0" y="0"/>
                  </a:moveTo>
                  <a:lnTo>
                    <a:pt x="3705582" y="0"/>
                  </a:lnTo>
                  <a:lnTo>
                    <a:pt x="3705582" y="533109"/>
                  </a:lnTo>
                  <a:lnTo>
                    <a:pt x="0" y="533109"/>
                  </a:lnTo>
                  <a:close/>
                </a:path>
              </a:pathLst>
            </a:custGeom>
            <a:solidFill>
              <a:srgbClr val="F9FFF9">
                <a:alpha val="80000"/>
              </a:srgbClr>
            </a:solidFill>
            <a:ln>
              <a:noFill/>
            </a:ln>
          </p:spPr>
        </p:sp>
        <p:sp>
          <p:nvSpPr>
            <p:cNvPr id="65" name="Google Shape;65;p4"/>
            <p:cNvSpPr txBox="1"/>
            <p:nvPr/>
          </p:nvSpPr>
          <p:spPr>
            <a:xfrm>
              <a:off x="0" y="-38100"/>
              <a:ext cx="3705600" cy="5712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6" name="Google Shape;66;p4"/>
          <p:cNvSpPr txBox="1">
            <a:spLocks noGrp="1"/>
          </p:cNvSpPr>
          <p:nvPr>
            <p:ph type="title"/>
          </p:nvPr>
        </p:nvSpPr>
        <p:spPr>
          <a:xfrm>
            <a:off x="1670400" y="4044800"/>
            <a:ext cx="13306200" cy="1143000"/>
          </a:xfrm>
          <a:prstGeom prst="rect">
            <a:avLst/>
          </a:prstGeom>
        </p:spPr>
        <p:txBody>
          <a:bodyPr spcFirstLastPara="1" wrap="square" lIns="0" tIns="0" rIns="0" bIns="0" anchor="t" anchorCtr="0">
            <a:noAutofit/>
          </a:bodyPr>
          <a:lstStyle>
            <a:lvl1pPr lvl="0" algn="l" rtl="0">
              <a:spcBef>
                <a:spcPts val="0"/>
              </a:spcBef>
              <a:spcAft>
                <a:spcPts val="0"/>
              </a:spcAft>
              <a:buClr>
                <a:srgbClr val="F9FFF9"/>
              </a:buClr>
              <a:buSzPts val="6350"/>
              <a:buNone/>
              <a:defRPr>
                <a:solidFill>
                  <a:srgbClr val="F9FFF9"/>
                </a:solidFill>
              </a:defRPr>
            </a:lvl1pPr>
            <a:lvl2pPr lvl="1" rtl="0">
              <a:spcBef>
                <a:spcPts val="0"/>
              </a:spcBef>
              <a:spcAft>
                <a:spcPts val="0"/>
              </a:spcAft>
              <a:buClr>
                <a:srgbClr val="F9FFF9"/>
              </a:buClr>
              <a:buSzPts val="1400"/>
              <a:buNone/>
              <a:defRPr>
                <a:solidFill>
                  <a:srgbClr val="F9FFF9"/>
                </a:solidFill>
              </a:defRPr>
            </a:lvl2pPr>
            <a:lvl3pPr lvl="2" rtl="0">
              <a:spcBef>
                <a:spcPts val="0"/>
              </a:spcBef>
              <a:spcAft>
                <a:spcPts val="0"/>
              </a:spcAft>
              <a:buClr>
                <a:srgbClr val="F9FFF9"/>
              </a:buClr>
              <a:buSzPts val="1400"/>
              <a:buNone/>
              <a:defRPr>
                <a:solidFill>
                  <a:srgbClr val="F9FFF9"/>
                </a:solidFill>
              </a:defRPr>
            </a:lvl3pPr>
            <a:lvl4pPr lvl="3" rtl="0">
              <a:spcBef>
                <a:spcPts val="0"/>
              </a:spcBef>
              <a:spcAft>
                <a:spcPts val="0"/>
              </a:spcAft>
              <a:buClr>
                <a:srgbClr val="F9FFF9"/>
              </a:buClr>
              <a:buSzPts val="1400"/>
              <a:buNone/>
              <a:defRPr>
                <a:solidFill>
                  <a:srgbClr val="F9FFF9"/>
                </a:solidFill>
              </a:defRPr>
            </a:lvl4pPr>
            <a:lvl5pPr lvl="4" rtl="0">
              <a:spcBef>
                <a:spcPts val="0"/>
              </a:spcBef>
              <a:spcAft>
                <a:spcPts val="0"/>
              </a:spcAft>
              <a:buClr>
                <a:srgbClr val="F9FFF9"/>
              </a:buClr>
              <a:buSzPts val="1400"/>
              <a:buNone/>
              <a:defRPr>
                <a:solidFill>
                  <a:srgbClr val="F9FFF9"/>
                </a:solidFill>
              </a:defRPr>
            </a:lvl5pPr>
            <a:lvl6pPr lvl="5" rtl="0">
              <a:spcBef>
                <a:spcPts val="0"/>
              </a:spcBef>
              <a:spcAft>
                <a:spcPts val="0"/>
              </a:spcAft>
              <a:buClr>
                <a:srgbClr val="F9FFF9"/>
              </a:buClr>
              <a:buSzPts val="1400"/>
              <a:buNone/>
              <a:defRPr>
                <a:solidFill>
                  <a:srgbClr val="F9FFF9"/>
                </a:solidFill>
              </a:defRPr>
            </a:lvl6pPr>
            <a:lvl7pPr lvl="6" rtl="0">
              <a:spcBef>
                <a:spcPts val="0"/>
              </a:spcBef>
              <a:spcAft>
                <a:spcPts val="0"/>
              </a:spcAft>
              <a:buClr>
                <a:srgbClr val="F9FFF9"/>
              </a:buClr>
              <a:buSzPts val="1400"/>
              <a:buNone/>
              <a:defRPr>
                <a:solidFill>
                  <a:srgbClr val="F9FFF9"/>
                </a:solidFill>
              </a:defRPr>
            </a:lvl7pPr>
            <a:lvl8pPr lvl="7" rtl="0">
              <a:spcBef>
                <a:spcPts val="0"/>
              </a:spcBef>
              <a:spcAft>
                <a:spcPts val="0"/>
              </a:spcAft>
              <a:buClr>
                <a:srgbClr val="F9FFF9"/>
              </a:buClr>
              <a:buSzPts val="1400"/>
              <a:buNone/>
              <a:defRPr>
                <a:solidFill>
                  <a:srgbClr val="F9FFF9"/>
                </a:solidFill>
              </a:defRPr>
            </a:lvl8pPr>
            <a:lvl9pPr lvl="8" rtl="0">
              <a:spcBef>
                <a:spcPts val="0"/>
              </a:spcBef>
              <a:spcAft>
                <a:spcPts val="0"/>
              </a:spcAft>
              <a:buClr>
                <a:srgbClr val="F9FFF9"/>
              </a:buClr>
              <a:buSzPts val="1400"/>
              <a:buNone/>
              <a:defRPr>
                <a:solidFill>
                  <a:srgbClr val="F9FFF9"/>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2">
  <p:cSld name="CUSTOM_1">
    <p:spTree>
      <p:nvGrpSpPr>
        <p:cNvPr id="1" name="Shape 67"/>
        <p:cNvGrpSpPr/>
        <p:nvPr/>
      </p:nvGrpSpPr>
      <p:grpSpPr>
        <a:xfrm>
          <a:off x="0" y="0"/>
          <a:ext cx="0" cy="0"/>
          <a:chOff x="0" y="0"/>
          <a:chExt cx="0" cy="0"/>
        </a:xfrm>
      </p:grpSpPr>
      <p:sp>
        <p:nvSpPr>
          <p:cNvPr id="68" name="Google Shape;68;p5"/>
          <p:cNvSpPr txBox="1">
            <a:spLocks noGrp="1"/>
          </p:cNvSpPr>
          <p:nvPr>
            <p:ph type="title"/>
          </p:nvPr>
        </p:nvSpPr>
        <p:spPr>
          <a:xfrm>
            <a:off x="2308425" y="3654050"/>
            <a:ext cx="133062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5"/>
          <p:cNvSpPr>
            <a:spLocks noGrp="1"/>
          </p:cNvSpPr>
          <p:nvPr>
            <p:ph type="pic" idx="2"/>
          </p:nvPr>
        </p:nvSpPr>
        <p:spPr>
          <a:xfrm>
            <a:off x="889000" y="0"/>
            <a:ext cx="17399100" cy="2844600"/>
          </a:xfrm>
          <a:prstGeom prst="rect">
            <a:avLst/>
          </a:prstGeom>
          <a:noFill/>
          <a:ln>
            <a:noFill/>
          </a:ln>
        </p:spPr>
      </p:sp>
      <p:sp>
        <p:nvSpPr>
          <p:cNvPr id="70" name="Google Shape;70;p5"/>
          <p:cNvSpPr txBox="1">
            <a:spLocks noGrp="1"/>
          </p:cNvSpPr>
          <p:nvPr>
            <p:ph type="body" idx="1"/>
          </p:nvPr>
        </p:nvSpPr>
        <p:spPr>
          <a:xfrm>
            <a:off x="2974038" y="6141100"/>
            <a:ext cx="3534300" cy="1143000"/>
          </a:xfrm>
          <a:prstGeom prst="rect">
            <a:avLst/>
          </a:prstGeom>
        </p:spPr>
        <p:txBody>
          <a:bodyPr spcFirstLastPara="1" wrap="square" lIns="0" tIns="0" rIns="0" bIns="0" anchor="t" anchorCtr="0">
            <a:noAutofit/>
          </a:bodyPr>
          <a:lstStyle>
            <a:lvl1pPr marL="457200" lvl="0" indent="-361950">
              <a:spcBef>
                <a:spcPts val="640"/>
              </a:spcBef>
              <a:spcAft>
                <a:spcPts val="0"/>
              </a:spcAft>
              <a:buSzPts val="2100"/>
              <a:buChar char="•"/>
              <a:defRPr/>
            </a:lvl1pPr>
            <a:lvl2pPr marL="914400" lvl="1" indent="-361950">
              <a:spcBef>
                <a:spcPts val="560"/>
              </a:spcBef>
              <a:spcAft>
                <a:spcPts val="0"/>
              </a:spcAft>
              <a:buSzPts val="2100"/>
              <a:buChar char="–"/>
              <a:defRPr/>
            </a:lvl2pPr>
            <a:lvl3pPr marL="1371600" lvl="2" indent="-361950">
              <a:spcBef>
                <a:spcPts val="480"/>
              </a:spcBef>
              <a:spcAft>
                <a:spcPts val="0"/>
              </a:spcAft>
              <a:buSzPts val="2100"/>
              <a:buChar char="•"/>
              <a:defRPr/>
            </a:lvl3pPr>
            <a:lvl4pPr marL="1828800" lvl="3" indent="-361950">
              <a:spcBef>
                <a:spcPts val="400"/>
              </a:spcBef>
              <a:spcAft>
                <a:spcPts val="0"/>
              </a:spcAft>
              <a:buSzPts val="2100"/>
              <a:buChar char="–"/>
              <a:defRPr/>
            </a:lvl4pPr>
            <a:lvl5pPr marL="2286000" lvl="4" indent="-361950">
              <a:spcBef>
                <a:spcPts val="400"/>
              </a:spcBef>
              <a:spcAft>
                <a:spcPts val="0"/>
              </a:spcAft>
              <a:buSzPts val="2100"/>
              <a:buChar char="»"/>
              <a:defRPr/>
            </a:lvl5pPr>
            <a:lvl6pPr marL="2743200" lvl="5" indent="-361950">
              <a:spcBef>
                <a:spcPts val="400"/>
              </a:spcBef>
              <a:spcAft>
                <a:spcPts val="0"/>
              </a:spcAft>
              <a:buSzPts val="2100"/>
              <a:buChar char="•"/>
              <a:defRPr/>
            </a:lvl6pPr>
            <a:lvl7pPr marL="3200400" lvl="6" indent="-361950">
              <a:spcBef>
                <a:spcPts val="400"/>
              </a:spcBef>
              <a:spcAft>
                <a:spcPts val="0"/>
              </a:spcAft>
              <a:buSzPts val="2100"/>
              <a:buChar char="•"/>
              <a:defRPr/>
            </a:lvl7pPr>
            <a:lvl8pPr marL="3657600" lvl="7" indent="-361950">
              <a:spcBef>
                <a:spcPts val="400"/>
              </a:spcBef>
              <a:spcAft>
                <a:spcPts val="0"/>
              </a:spcAft>
              <a:buSzPts val="2100"/>
              <a:buChar char="•"/>
              <a:defRPr/>
            </a:lvl8pPr>
            <a:lvl9pPr marL="4114800" lvl="8" indent="-361950">
              <a:spcBef>
                <a:spcPts val="400"/>
              </a:spcBef>
              <a:spcAft>
                <a:spcPts val="0"/>
              </a:spcAft>
              <a:buSzPts val="2100"/>
              <a:buChar char="•"/>
              <a:defRPr/>
            </a:lvl9pPr>
          </a:lstStyle>
          <a:p>
            <a:endParaRPr/>
          </a:p>
        </p:txBody>
      </p:sp>
      <p:sp>
        <p:nvSpPr>
          <p:cNvPr id="71" name="Google Shape;71;p5"/>
          <p:cNvSpPr txBox="1">
            <a:spLocks noGrp="1"/>
          </p:cNvSpPr>
          <p:nvPr>
            <p:ph type="subTitle" idx="3"/>
          </p:nvPr>
        </p:nvSpPr>
        <p:spPr>
          <a:xfrm>
            <a:off x="2974038" y="5243425"/>
            <a:ext cx="3208500" cy="576600"/>
          </a:xfrm>
          <a:prstGeom prst="rect">
            <a:avLst/>
          </a:prstGeom>
        </p:spPr>
        <p:txBody>
          <a:bodyPr spcFirstLastPara="1" wrap="square" lIns="0" tIns="0" rIns="0" bIns="0" anchor="t" anchorCtr="0">
            <a:noAutofit/>
          </a:bodyPr>
          <a:lstStyle>
            <a:lvl1pPr lvl="0">
              <a:spcBef>
                <a:spcPts val="640"/>
              </a:spcBef>
              <a:spcAft>
                <a:spcPts val="0"/>
              </a:spcAft>
              <a:buSzPts val="3600"/>
              <a:buNone/>
              <a:defRPr sz="3600" b="1"/>
            </a:lvl1pPr>
            <a:lvl2pPr lvl="1">
              <a:spcBef>
                <a:spcPts val="560"/>
              </a:spcBef>
              <a:spcAft>
                <a:spcPts val="0"/>
              </a:spcAft>
              <a:buSzPts val="2100"/>
              <a:buNone/>
              <a:defRPr/>
            </a:lvl2pPr>
            <a:lvl3pPr lvl="2">
              <a:spcBef>
                <a:spcPts val="480"/>
              </a:spcBef>
              <a:spcAft>
                <a:spcPts val="0"/>
              </a:spcAft>
              <a:buSzPts val="2100"/>
              <a:buNone/>
              <a:defRPr/>
            </a:lvl3pPr>
            <a:lvl4pPr lvl="3">
              <a:spcBef>
                <a:spcPts val="400"/>
              </a:spcBef>
              <a:spcAft>
                <a:spcPts val="0"/>
              </a:spcAft>
              <a:buSzPts val="2100"/>
              <a:buNone/>
              <a:defRPr/>
            </a:lvl4pPr>
            <a:lvl5pPr lvl="4">
              <a:spcBef>
                <a:spcPts val="400"/>
              </a:spcBef>
              <a:spcAft>
                <a:spcPts val="0"/>
              </a:spcAft>
              <a:buSzPts val="2100"/>
              <a:buNone/>
              <a:defRPr/>
            </a:lvl5pPr>
            <a:lvl6pPr lvl="5">
              <a:spcBef>
                <a:spcPts val="400"/>
              </a:spcBef>
              <a:spcAft>
                <a:spcPts val="0"/>
              </a:spcAft>
              <a:buSzPts val="2100"/>
              <a:buNone/>
              <a:defRPr/>
            </a:lvl6pPr>
            <a:lvl7pPr lvl="6">
              <a:spcBef>
                <a:spcPts val="400"/>
              </a:spcBef>
              <a:spcAft>
                <a:spcPts val="0"/>
              </a:spcAft>
              <a:buSzPts val="2100"/>
              <a:buNone/>
              <a:defRPr/>
            </a:lvl7pPr>
            <a:lvl8pPr lvl="7">
              <a:spcBef>
                <a:spcPts val="400"/>
              </a:spcBef>
              <a:spcAft>
                <a:spcPts val="0"/>
              </a:spcAft>
              <a:buSzPts val="2100"/>
              <a:buNone/>
              <a:defRPr/>
            </a:lvl8pPr>
            <a:lvl9pPr lvl="8">
              <a:spcBef>
                <a:spcPts val="400"/>
              </a:spcBef>
              <a:spcAft>
                <a:spcPts val="0"/>
              </a:spcAft>
              <a:buSzPts val="2100"/>
              <a:buNone/>
              <a:defRPr/>
            </a:lvl9pPr>
          </a:lstStyle>
          <a:p>
            <a:endParaRPr/>
          </a:p>
        </p:txBody>
      </p:sp>
      <p:sp>
        <p:nvSpPr>
          <p:cNvPr id="72" name="Google Shape;72;p5"/>
          <p:cNvSpPr txBox="1">
            <a:spLocks noGrp="1"/>
          </p:cNvSpPr>
          <p:nvPr>
            <p:ph type="body" idx="4"/>
          </p:nvPr>
        </p:nvSpPr>
        <p:spPr>
          <a:xfrm>
            <a:off x="7869363" y="6141100"/>
            <a:ext cx="3534300" cy="1143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73" name="Google Shape;73;p5"/>
          <p:cNvSpPr txBox="1">
            <a:spLocks noGrp="1"/>
          </p:cNvSpPr>
          <p:nvPr>
            <p:ph type="subTitle" idx="5"/>
          </p:nvPr>
        </p:nvSpPr>
        <p:spPr>
          <a:xfrm>
            <a:off x="7869363" y="5243425"/>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74" name="Google Shape;74;p5"/>
          <p:cNvSpPr txBox="1">
            <a:spLocks noGrp="1"/>
          </p:cNvSpPr>
          <p:nvPr>
            <p:ph type="body" idx="6"/>
          </p:nvPr>
        </p:nvSpPr>
        <p:spPr>
          <a:xfrm>
            <a:off x="12572838" y="6141100"/>
            <a:ext cx="3534300" cy="1143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75" name="Google Shape;75;p5"/>
          <p:cNvSpPr txBox="1">
            <a:spLocks noGrp="1"/>
          </p:cNvSpPr>
          <p:nvPr>
            <p:ph type="subTitle" idx="7"/>
          </p:nvPr>
        </p:nvSpPr>
        <p:spPr>
          <a:xfrm>
            <a:off x="12572838" y="5243425"/>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76" name="Google Shape;76;p5"/>
          <p:cNvSpPr txBox="1">
            <a:spLocks noGrp="1"/>
          </p:cNvSpPr>
          <p:nvPr>
            <p:ph type="body" idx="8"/>
          </p:nvPr>
        </p:nvSpPr>
        <p:spPr>
          <a:xfrm>
            <a:off x="3069963" y="8502850"/>
            <a:ext cx="3534300" cy="1143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77" name="Google Shape;77;p5"/>
          <p:cNvSpPr txBox="1">
            <a:spLocks noGrp="1"/>
          </p:cNvSpPr>
          <p:nvPr>
            <p:ph type="subTitle" idx="9"/>
          </p:nvPr>
        </p:nvSpPr>
        <p:spPr>
          <a:xfrm>
            <a:off x="3069963" y="7605175"/>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78" name="Google Shape;78;p5"/>
          <p:cNvSpPr txBox="1">
            <a:spLocks noGrp="1"/>
          </p:cNvSpPr>
          <p:nvPr>
            <p:ph type="body" idx="13"/>
          </p:nvPr>
        </p:nvSpPr>
        <p:spPr>
          <a:xfrm>
            <a:off x="7965288" y="8502850"/>
            <a:ext cx="3534300" cy="1143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79" name="Google Shape;79;p5"/>
          <p:cNvSpPr txBox="1">
            <a:spLocks noGrp="1"/>
          </p:cNvSpPr>
          <p:nvPr>
            <p:ph type="subTitle" idx="14"/>
          </p:nvPr>
        </p:nvSpPr>
        <p:spPr>
          <a:xfrm>
            <a:off x="7965288" y="7605175"/>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80" name="Google Shape;80;p5"/>
          <p:cNvSpPr txBox="1">
            <a:spLocks noGrp="1"/>
          </p:cNvSpPr>
          <p:nvPr>
            <p:ph type="body" idx="15"/>
          </p:nvPr>
        </p:nvSpPr>
        <p:spPr>
          <a:xfrm>
            <a:off x="12668763" y="8502850"/>
            <a:ext cx="3534300" cy="1143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81" name="Google Shape;81;p5"/>
          <p:cNvSpPr txBox="1">
            <a:spLocks noGrp="1"/>
          </p:cNvSpPr>
          <p:nvPr>
            <p:ph type="subTitle" idx="16"/>
          </p:nvPr>
        </p:nvSpPr>
        <p:spPr>
          <a:xfrm>
            <a:off x="12668763" y="7605175"/>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3">
  <p:cSld name="CUSTOM_2">
    <p:spTree>
      <p:nvGrpSpPr>
        <p:cNvPr id="1" name="Shape 82"/>
        <p:cNvGrpSpPr/>
        <p:nvPr/>
      </p:nvGrpSpPr>
      <p:grpSpPr>
        <a:xfrm>
          <a:off x="0" y="0"/>
          <a:ext cx="0" cy="0"/>
          <a:chOff x="0" y="0"/>
          <a:chExt cx="0" cy="0"/>
        </a:xfrm>
      </p:grpSpPr>
      <p:sp>
        <p:nvSpPr>
          <p:cNvPr id="83" name="Google Shape;83;p6"/>
          <p:cNvSpPr/>
          <p:nvPr/>
        </p:nvSpPr>
        <p:spPr>
          <a:xfrm rot="1432517">
            <a:off x="3764977" y="-2013279"/>
            <a:ext cx="9381866" cy="7259219"/>
          </a:xfrm>
          <a:custGeom>
            <a:avLst/>
            <a:gdLst/>
            <a:ahLst/>
            <a:cxnLst/>
            <a:rect l="l" t="t" r="r" b="b"/>
            <a:pathLst>
              <a:path w="9376008" h="7254686" extrusionOk="0">
                <a:moveTo>
                  <a:pt x="0" y="0"/>
                </a:moveTo>
                <a:lnTo>
                  <a:pt x="9376008" y="0"/>
                </a:lnTo>
                <a:lnTo>
                  <a:pt x="9376008" y="7254686"/>
                </a:lnTo>
                <a:lnTo>
                  <a:pt x="0" y="7254686"/>
                </a:lnTo>
                <a:lnTo>
                  <a:pt x="0" y="0"/>
                </a:lnTo>
                <a:close/>
              </a:path>
            </a:pathLst>
          </a:custGeom>
          <a:blipFill rotWithShape="1">
            <a:blip r:embed="rId2">
              <a:alphaModFix amt="30000"/>
            </a:blip>
            <a:stretch>
              <a:fillRect/>
            </a:stretch>
          </a:blipFill>
          <a:ln>
            <a:noFill/>
          </a:ln>
        </p:spPr>
      </p:sp>
      <p:sp>
        <p:nvSpPr>
          <p:cNvPr id="84" name="Google Shape;84;p6"/>
          <p:cNvSpPr>
            <a:spLocks noGrp="1"/>
          </p:cNvSpPr>
          <p:nvPr>
            <p:ph type="pic" idx="2"/>
          </p:nvPr>
        </p:nvSpPr>
        <p:spPr>
          <a:xfrm>
            <a:off x="10366175" y="0"/>
            <a:ext cx="7921800" cy="10287000"/>
          </a:xfrm>
          <a:prstGeom prst="rect">
            <a:avLst/>
          </a:prstGeom>
          <a:noFill/>
          <a:ln>
            <a:noFill/>
          </a:ln>
        </p:spPr>
      </p:sp>
      <p:sp>
        <p:nvSpPr>
          <p:cNvPr id="85" name="Google Shape;85;p6"/>
          <p:cNvSpPr txBox="1">
            <a:spLocks noGrp="1"/>
          </p:cNvSpPr>
          <p:nvPr>
            <p:ph type="title"/>
          </p:nvPr>
        </p:nvSpPr>
        <p:spPr>
          <a:xfrm>
            <a:off x="2229450" y="2756600"/>
            <a:ext cx="79218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6"/>
          <p:cNvSpPr txBox="1">
            <a:spLocks noGrp="1"/>
          </p:cNvSpPr>
          <p:nvPr>
            <p:ph type="body" idx="1"/>
          </p:nvPr>
        </p:nvSpPr>
        <p:spPr>
          <a:xfrm>
            <a:off x="2229475" y="4912875"/>
            <a:ext cx="6693900" cy="44115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5">
  <p:cSld name="CUSTOM_4">
    <p:spTree>
      <p:nvGrpSpPr>
        <p:cNvPr id="1" name="Shape 99"/>
        <p:cNvGrpSpPr/>
        <p:nvPr/>
      </p:nvGrpSpPr>
      <p:grpSpPr>
        <a:xfrm>
          <a:off x="0" y="0"/>
          <a:ext cx="0" cy="0"/>
          <a:chOff x="0" y="0"/>
          <a:chExt cx="0" cy="0"/>
        </a:xfrm>
      </p:grpSpPr>
      <p:sp>
        <p:nvSpPr>
          <p:cNvPr id="100" name="Google Shape;100;p8"/>
          <p:cNvSpPr txBox="1">
            <a:spLocks noGrp="1"/>
          </p:cNvSpPr>
          <p:nvPr>
            <p:ph type="title"/>
          </p:nvPr>
        </p:nvSpPr>
        <p:spPr>
          <a:xfrm>
            <a:off x="1800450" y="1593500"/>
            <a:ext cx="107043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8"/>
          <p:cNvSpPr/>
          <p:nvPr/>
        </p:nvSpPr>
        <p:spPr>
          <a:xfrm>
            <a:off x="8692132" y="-674022"/>
            <a:ext cx="5065879" cy="7463542"/>
          </a:xfrm>
          <a:custGeom>
            <a:avLst/>
            <a:gdLst/>
            <a:ahLst/>
            <a:cxnLst/>
            <a:rect l="l" t="t" r="r" b="b"/>
            <a:pathLst>
              <a:path w="5065879" h="7463542" extrusionOk="0">
                <a:moveTo>
                  <a:pt x="0" y="0"/>
                </a:moveTo>
                <a:lnTo>
                  <a:pt x="5065879" y="0"/>
                </a:lnTo>
                <a:lnTo>
                  <a:pt x="5065879" y="7463541"/>
                </a:lnTo>
                <a:lnTo>
                  <a:pt x="0" y="7463541"/>
                </a:lnTo>
                <a:lnTo>
                  <a:pt x="0" y="0"/>
                </a:lnTo>
                <a:close/>
              </a:path>
            </a:pathLst>
          </a:custGeom>
          <a:blipFill rotWithShape="1">
            <a:blip r:embed="rId2">
              <a:alphaModFix amt="30000"/>
            </a:blip>
            <a:stretch>
              <a:fillRect/>
            </a:stretch>
          </a:blipFill>
          <a:ln>
            <a:noFill/>
          </a:ln>
        </p:spPr>
      </p:sp>
      <p:grpSp>
        <p:nvGrpSpPr>
          <p:cNvPr id="102" name="Google Shape;102;p8"/>
          <p:cNvGrpSpPr/>
          <p:nvPr/>
        </p:nvGrpSpPr>
        <p:grpSpPr>
          <a:xfrm>
            <a:off x="859750" y="5593303"/>
            <a:ext cx="17428910" cy="4694107"/>
            <a:chOff x="0" y="-19050"/>
            <a:chExt cx="4590300" cy="1236300"/>
          </a:xfrm>
        </p:grpSpPr>
        <p:sp>
          <p:nvSpPr>
            <p:cNvPr id="103" name="Google Shape;103;p8"/>
            <p:cNvSpPr/>
            <p:nvPr/>
          </p:nvSpPr>
          <p:spPr>
            <a:xfrm>
              <a:off x="0" y="0"/>
              <a:ext cx="4590157" cy="1217150"/>
            </a:xfrm>
            <a:custGeom>
              <a:avLst/>
              <a:gdLst/>
              <a:ahLst/>
              <a:cxnLst/>
              <a:rect l="l" t="t" r="r" b="b"/>
              <a:pathLst>
                <a:path w="4590157" h="1217150" extrusionOk="0">
                  <a:moveTo>
                    <a:pt x="0" y="0"/>
                  </a:moveTo>
                  <a:lnTo>
                    <a:pt x="4590157" y="0"/>
                  </a:lnTo>
                  <a:lnTo>
                    <a:pt x="4590157" y="1217150"/>
                  </a:lnTo>
                  <a:lnTo>
                    <a:pt x="0" y="1217150"/>
                  </a:lnTo>
                  <a:close/>
                </a:path>
              </a:pathLst>
            </a:custGeom>
            <a:solidFill>
              <a:srgbClr val="B7D6B3"/>
            </a:solidFill>
            <a:ln>
              <a:noFill/>
            </a:ln>
          </p:spPr>
        </p:sp>
        <p:sp>
          <p:nvSpPr>
            <p:cNvPr id="104" name="Google Shape;104;p8"/>
            <p:cNvSpPr txBox="1"/>
            <p:nvPr/>
          </p:nvSpPr>
          <p:spPr>
            <a:xfrm>
              <a:off x="0" y="-19050"/>
              <a:ext cx="4590300" cy="1236300"/>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5" name="Google Shape;105;p8"/>
          <p:cNvSpPr>
            <a:spLocks noGrp="1"/>
          </p:cNvSpPr>
          <p:nvPr>
            <p:ph type="pic" idx="2"/>
          </p:nvPr>
        </p:nvSpPr>
        <p:spPr>
          <a:xfrm>
            <a:off x="12855000" y="1004225"/>
            <a:ext cx="4755300" cy="7975500"/>
          </a:xfrm>
          <a:prstGeom prst="rect">
            <a:avLst/>
          </a:prstGeom>
          <a:noFill/>
          <a:ln>
            <a:noFill/>
          </a:ln>
        </p:spPr>
      </p:sp>
      <p:sp>
        <p:nvSpPr>
          <p:cNvPr id="106" name="Google Shape;106;p8"/>
          <p:cNvSpPr txBox="1">
            <a:spLocks noGrp="1"/>
          </p:cNvSpPr>
          <p:nvPr>
            <p:ph type="body" idx="1"/>
          </p:nvPr>
        </p:nvSpPr>
        <p:spPr>
          <a:xfrm>
            <a:off x="1800450" y="3434100"/>
            <a:ext cx="7920000" cy="14616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grpSp>
        <p:nvGrpSpPr>
          <p:cNvPr id="107" name="Google Shape;107;p8"/>
          <p:cNvGrpSpPr/>
          <p:nvPr/>
        </p:nvGrpSpPr>
        <p:grpSpPr>
          <a:xfrm>
            <a:off x="365321" y="0"/>
            <a:ext cx="988858" cy="10287000"/>
            <a:chOff x="0" y="0"/>
            <a:chExt cx="1318478" cy="13716000"/>
          </a:xfrm>
        </p:grpSpPr>
        <p:cxnSp>
          <p:nvCxnSpPr>
            <p:cNvPr id="108" name="Google Shape;108;p8"/>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109" name="Google Shape;109;p8"/>
            <p:cNvGrpSpPr/>
            <p:nvPr/>
          </p:nvGrpSpPr>
          <p:grpSpPr>
            <a:xfrm>
              <a:off x="0" y="8958242"/>
              <a:ext cx="1318478" cy="4073288"/>
              <a:chOff x="0" y="-38100"/>
              <a:chExt cx="260440" cy="804600"/>
            </a:xfrm>
          </p:grpSpPr>
          <p:sp>
            <p:nvSpPr>
              <p:cNvPr id="110" name="Google Shape;110;p8"/>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111" name="Google Shape;111;p8"/>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2" name="Google Shape;112;p8"/>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
        <p:nvSpPr>
          <p:cNvPr id="113" name="Google Shape;113;p8"/>
          <p:cNvSpPr txBox="1">
            <a:spLocks noGrp="1"/>
          </p:cNvSpPr>
          <p:nvPr>
            <p:ph type="body" idx="3"/>
          </p:nvPr>
        </p:nvSpPr>
        <p:spPr>
          <a:xfrm>
            <a:off x="1800450" y="7568650"/>
            <a:ext cx="3328500" cy="1932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14" name="Google Shape;114;p8"/>
          <p:cNvSpPr txBox="1">
            <a:spLocks noGrp="1"/>
          </p:cNvSpPr>
          <p:nvPr>
            <p:ph type="subTitle" idx="4"/>
          </p:nvPr>
        </p:nvSpPr>
        <p:spPr>
          <a:xfrm>
            <a:off x="1800438" y="6789513"/>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15" name="Google Shape;115;p8"/>
          <p:cNvSpPr txBox="1">
            <a:spLocks noGrp="1"/>
          </p:cNvSpPr>
          <p:nvPr>
            <p:ph type="body" idx="5"/>
          </p:nvPr>
        </p:nvSpPr>
        <p:spPr>
          <a:xfrm>
            <a:off x="5348713" y="7568650"/>
            <a:ext cx="3328500" cy="1932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16" name="Google Shape;116;p8"/>
          <p:cNvSpPr txBox="1">
            <a:spLocks noGrp="1"/>
          </p:cNvSpPr>
          <p:nvPr>
            <p:ph type="subTitle" idx="6"/>
          </p:nvPr>
        </p:nvSpPr>
        <p:spPr>
          <a:xfrm>
            <a:off x="5348700" y="6789513"/>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17" name="Google Shape;117;p8"/>
          <p:cNvSpPr txBox="1">
            <a:spLocks noGrp="1"/>
          </p:cNvSpPr>
          <p:nvPr>
            <p:ph type="body" idx="7"/>
          </p:nvPr>
        </p:nvSpPr>
        <p:spPr>
          <a:xfrm>
            <a:off x="9041850" y="7568650"/>
            <a:ext cx="3328500" cy="19320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18" name="Google Shape;118;p8"/>
          <p:cNvSpPr txBox="1">
            <a:spLocks noGrp="1"/>
          </p:cNvSpPr>
          <p:nvPr>
            <p:ph type="subTitle" idx="8"/>
          </p:nvPr>
        </p:nvSpPr>
        <p:spPr>
          <a:xfrm>
            <a:off x="9041838" y="6789513"/>
            <a:ext cx="3208500" cy="576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ustom Layout 7">
  <p:cSld name="CUSTOM_6">
    <p:spTree>
      <p:nvGrpSpPr>
        <p:cNvPr id="1" name="Shape 128"/>
        <p:cNvGrpSpPr/>
        <p:nvPr/>
      </p:nvGrpSpPr>
      <p:grpSpPr>
        <a:xfrm>
          <a:off x="0" y="0"/>
          <a:ext cx="0" cy="0"/>
          <a:chOff x="0" y="0"/>
          <a:chExt cx="0" cy="0"/>
        </a:xfrm>
      </p:grpSpPr>
      <p:cxnSp>
        <p:nvCxnSpPr>
          <p:cNvPr id="129" name="Google Shape;129;p10"/>
          <p:cNvCxnSpPr/>
          <p:nvPr/>
        </p:nvCxnSpPr>
        <p:spPr>
          <a:xfrm>
            <a:off x="859750" y="3000959"/>
            <a:ext cx="17886300" cy="0"/>
          </a:xfrm>
          <a:prstGeom prst="straightConnector1">
            <a:avLst/>
          </a:prstGeom>
          <a:noFill/>
          <a:ln w="76200" cap="flat" cmpd="sng">
            <a:solidFill>
              <a:srgbClr val="3D4D3B"/>
            </a:solidFill>
            <a:prstDash val="solid"/>
            <a:round/>
            <a:headEnd type="none" w="sm" len="sm"/>
            <a:tailEnd type="none" w="sm" len="sm"/>
          </a:ln>
        </p:spPr>
      </p:cxnSp>
      <p:sp>
        <p:nvSpPr>
          <p:cNvPr id="130" name="Google Shape;130;p10"/>
          <p:cNvSpPr>
            <a:spLocks noGrp="1"/>
          </p:cNvSpPr>
          <p:nvPr>
            <p:ph type="pic" idx="2"/>
          </p:nvPr>
        </p:nvSpPr>
        <p:spPr>
          <a:xfrm>
            <a:off x="2488875" y="1836000"/>
            <a:ext cx="3261300" cy="2136600"/>
          </a:xfrm>
          <a:prstGeom prst="rect">
            <a:avLst/>
          </a:prstGeom>
          <a:noFill/>
          <a:ln>
            <a:noFill/>
          </a:ln>
        </p:spPr>
      </p:sp>
      <p:sp>
        <p:nvSpPr>
          <p:cNvPr id="131" name="Google Shape;131;p10"/>
          <p:cNvSpPr>
            <a:spLocks noGrp="1"/>
          </p:cNvSpPr>
          <p:nvPr>
            <p:ph type="pic" idx="3"/>
          </p:nvPr>
        </p:nvSpPr>
        <p:spPr>
          <a:xfrm>
            <a:off x="6409950" y="1836000"/>
            <a:ext cx="3261300" cy="2136600"/>
          </a:xfrm>
          <a:prstGeom prst="rect">
            <a:avLst/>
          </a:prstGeom>
          <a:noFill/>
          <a:ln>
            <a:noFill/>
          </a:ln>
        </p:spPr>
      </p:sp>
      <p:sp>
        <p:nvSpPr>
          <p:cNvPr id="132" name="Google Shape;132;p10"/>
          <p:cNvSpPr>
            <a:spLocks noGrp="1"/>
          </p:cNvSpPr>
          <p:nvPr>
            <p:ph type="pic" idx="4"/>
          </p:nvPr>
        </p:nvSpPr>
        <p:spPr>
          <a:xfrm>
            <a:off x="10299825" y="1836000"/>
            <a:ext cx="3261300" cy="2136600"/>
          </a:xfrm>
          <a:prstGeom prst="rect">
            <a:avLst/>
          </a:prstGeom>
          <a:noFill/>
          <a:ln>
            <a:noFill/>
          </a:ln>
        </p:spPr>
      </p:sp>
      <p:sp>
        <p:nvSpPr>
          <p:cNvPr id="133" name="Google Shape;133;p10"/>
          <p:cNvSpPr>
            <a:spLocks noGrp="1"/>
          </p:cNvSpPr>
          <p:nvPr>
            <p:ph type="pic" idx="5"/>
          </p:nvPr>
        </p:nvSpPr>
        <p:spPr>
          <a:xfrm>
            <a:off x="14189700" y="1836000"/>
            <a:ext cx="3261300" cy="2136600"/>
          </a:xfrm>
          <a:prstGeom prst="rect">
            <a:avLst/>
          </a:prstGeom>
          <a:noFill/>
          <a:ln>
            <a:noFill/>
          </a:ln>
        </p:spPr>
      </p:sp>
      <p:sp>
        <p:nvSpPr>
          <p:cNvPr id="134" name="Google Shape;134;p10"/>
          <p:cNvSpPr txBox="1">
            <a:spLocks noGrp="1"/>
          </p:cNvSpPr>
          <p:nvPr>
            <p:ph type="title"/>
          </p:nvPr>
        </p:nvSpPr>
        <p:spPr>
          <a:xfrm>
            <a:off x="2490900" y="7772075"/>
            <a:ext cx="118887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p10"/>
          <p:cNvSpPr/>
          <p:nvPr/>
        </p:nvSpPr>
        <p:spPr>
          <a:xfrm>
            <a:off x="9246525" y="6109836"/>
            <a:ext cx="9947237" cy="5893738"/>
          </a:xfrm>
          <a:custGeom>
            <a:avLst/>
            <a:gdLst/>
            <a:ahLst/>
            <a:cxnLst/>
            <a:rect l="l" t="t" r="r" b="b"/>
            <a:pathLst>
              <a:path w="9947237" h="5893738" extrusionOk="0">
                <a:moveTo>
                  <a:pt x="0" y="0"/>
                </a:moveTo>
                <a:lnTo>
                  <a:pt x="9947237" y="0"/>
                </a:lnTo>
                <a:lnTo>
                  <a:pt x="9947237" y="5893738"/>
                </a:lnTo>
                <a:lnTo>
                  <a:pt x="0" y="5893738"/>
                </a:lnTo>
                <a:lnTo>
                  <a:pt x="0" y="0"/>
                </a:lnTo>
                <a:close/>
              </a:path>
            </a:pathLst>
          </a:custGeom>
          <a:blipFill rotWithShape="1">
            <a:blip r:embed="rId2">
              <a:alphaModFix amt="30000"/>
            </a:blip>
            <a:stretch>
              <a:fillRect/>
            </a:stretch>
          </a:blipFill>
          <a:ln>
            <a:noFill/>
          </a:ln>
        </p:spPr>
      </p:sp>
      <p:sp>
        <p:nvSpPr>
          <p:cNvPr id="136" name="Google Shape;136;p10"/>
          <p:cNvSpPr txBox="1">
            <a:spLocks noGrp="1"/>
          </p:cNvSpPr>
          <p:nvPr>
            <p:ph type="body" idx="1"/>
          </p:nvPr>
        </p:nvSpPr>
        <p:spPr>
          <a:xfrm>
            <a:off x="2455150" y="5085650"/>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37" name="Google Shape;137;p10"/>
          <p:cNvSpPr txBox="1">
            <a:spLocks noGrp="1"/>
          </p:cNvSpPr>
          <p:nvPr>
            <p:ph type="subTitle" idx="6"/>
          </p:nvPr>
        </p:nvSpPr>
        <p:spPr>
          <a:xfrm>
            <a:off x="2455150" y="4461784"/>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38" name="Google Shape;138;p10"/>
          <p:cNvSpPr txBox="1">
            <a:spLocks noGrp="1"/>
          </p:cNvSpPr>
          <p:nvPr>
            <p:ph type="body" idx="7"/>
          </p:nvPr>
        </p:nvSpPr>
        <p:spPr>
          <a:xfrm>
            <a:off x="6342750" y="5085650"/>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39" name="Google Shape;139;p10"/>
          <p:cNvSpPr txBox="1">
            <a:spLocks noGrp="1"/>
          </p:cNvSpPr>
          <p:nvPr>
            <p:ph type="subTitle" idx="8"/>
          </p:nvPr>
        </p:nvSpPr>
        <p:spPr>
          <a:xfrm>
            <a:off x="6342750" y="4461784"/>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40" name="Google Shape;140;p10"/>
          <p:cNvSpPr txBox="1">
            <a:spLocks noGrp="1"/>
          </p:cNvSpPr>
          <p:nvPr>
            <p:ph type="body" idx="9"/>
          </p:nvPr>
        </p:nvSpPr>
        <p:spPr>
          <a:xfrm>
            <a:off x="10230350" y="5085650"/>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41" name="Google Shape;141;p10"/>
          <p:cNvSpPr txBox="1">
            <a:spLocks noGrp="1"/>
          </p:cNvSpPr>
          <p:nvPr>
            <p:ph type="subTitle" idx="13"/>
          </p:nvPr>
        </p:nvSpPr>
        <p:spPr>
          <a:xfrm>
            <a:off x="10230350" y="4461784"/>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42" name="Google Shape;142;p10"/>
          <p:cNvSpPr txBox="1">
            <a:spLocks noGrp="1"/>
          </p:cNvSpPr>
          <p:nvPr>
            <p:ph type="body" idx="14"/>
          </p:nvPr>
        </p:nvSpPr>
        <p:spPr>
          <a:xfrm>
            <a:off x="14117950" y="5085650"/>
            <a:ext cx="33285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43" name="Google Shape;143;p10"/>
          <p:cNvSpPr txBox="1">
            <a:spLocks noGrp="1"/>
          </p:cNvSpPr>
          <p:nvPr>
            <p:ph type="subTitle" idx="15"/>
          </p:nvPr>
        </p:nvSpPr>
        <p:spPr>
          <a:xfrm>
            <a:off x="14117950" y="4461784"/>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ustom Layout 8">
  <p:cSld name="CUSTOM_7">
    <p:spTree>
      <p:nvGrpSpPr>
        <p:cNvPr id="1" name="Shape 144"/>
        <p:cNvGrpSpPr/>
        <p:nvPr/>
      </p:nvGrpSpPr>
      <p:grpSpPr>
        <a:xfrm>
          <a:off x="0" y="0"/>
          <a:ext cx="0" cy="0"/>
          <a:chOff x="0" y="0"/>
          <a:chExt cx="0" cy="0"/>
        </a:xfrm>
      </p:grpSpPr>
      <p:sp>
        <p:nvSpPr>
          <p:cNvPr id="145" name="Google Shape;145;p11"/>
          <p:cNvSpPr txBox="1">
            <a:spLocks noGrp="1"/>
          </p:cNvSpPr>
          <p:nvPr>
            <p:ph type="title"/>
          </p:nvPr>
        </p:nvSpPr>
        <p:spPr>
          <a:xfrm>
            <a:off x="7613175" y="1276000"/>
            <a:ext cx="9287700" cy="1143000"/>
          </a:xfrm>
          <a:prstGeom prst="rect">
            <a:avLst/>
          </a:prstGeom>
        </p:spPr>
        <p:txBody>
          <a:bodyPr spcFirstLastPara="1" wrap="square" lIns="0" tIns="0" rIns="0" bIns="0" anchor="t" anchorCtr="0">
            <a:noAutofit/>
          </a:bodyPr>
          <a:lstStyle>
            <a:lvl1pPr lvl="0" algn="l">
              <a:spcBef>
                <a:spcPts val="0"/>
              </a:spcBef>
              <a:spcAft>
                <a:spcPts val="0"/>
              </a:spcAft>
              <a:buSzPts val="635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146" name="Google Shape;146;p11"/>
          <p:cNvGrpSpPr/>
          <p:nvPr/>
        </p:nvGrpSpPr>
        <p:grpSpPr>
          <a:xfrm>
            <a:off x="3227223" y="2955647"/>
            <a:ext cx="15060784" cy="6827586"/>
            <a:chOff x="0" y="-19050"/>
            <a:chExt cx="3966600" cy="1798200"/>
          </a:xfrm>
        </p:grpSpPr>
        <p:sp>
          <p:nvSpPr>
            <p:cNvPr id="147" name="Google Shape;147;p11"/>
            <p:cNvSpPr/>
            <p:nvPr/>
          </p:nvSpPr>
          <p:spPr>
            <a:xfrm>
              <a:off x="0" y="0"/>
              <a:ext cx="3966493" cy="1779128"/>
            </a:xfrm>
            <a:custGeom>
              <a:avLst/>
              <a:gdLst/>
              <a:ahLst/>
              <a:cxnLst/>
              <a:rect l="l" t="t" r="r" b="b"/>
              <a:pathLst>
                <a:path w="3966493" h="1779128" extrusionOk="0">
                  <a:moveTo>
                    <a:pt x="0" y="0"/>
                  </a:moveTo>
                  <a:lnTo>
                    <a:pt x="3966493" y="0"/>
                  </a:lnTo>
                  <a:lnTo>
                    <a:pt x="3966493" y="1779128"/>
                  </a:lnTo>
                  <a:lnTo>
                    <a:pt x="0" y="1779128"/>
                  </a:lnTo>
                  <a:close/>
                </a:path>
              </a:pathLst>
            </a:custGeom>
            <a:solidFill>
              <a:srgbClr val="B7D6B3"/>
            </a:solidFill>
            <a:ln>
              <a:noFill/>
            </a:ln>
          </p:spPr>
        </p:sp>
        <p:sp>
          <p:nvSpPr>
            <p:cNvPr id="148" name="Google Shape;148;p11"/>
            <p:cNvSpPr txBox="1"/>
            <p:nvPr/>
          </p:nvSpPr>
          <p:spPr>
            <a:xfrm>
              <a:off x="0" y="-19050"/>
              <a:ext cx="3966600" cy="1798200"/>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49" name="Google Shape;149;p11"/>
          <p:cNvSpPr>
            <a:spLocks noGrp="1"/>
          </p:cNvSpPr>
          <p:nvPr>
            <p:ph type="pic" idx="2"/>
          </p:nvPr>
        </p:nvSpPr>
        <p:spPr>
          <a:xfrm>
            <a:off x="884175" y="0"/>
            <a:ext cx="5917200" cy="10287000"/>
          </a:xfrm>
          <a:prstGeom prst="rect">
            <a:avLst/>
          </a:prstGeom>
          <a:noFill/>
          <a:ln>
            <a:noFill/>
          </a:ln>
        </p:spPr>
      </p:sp>
      <p:grpSp>
        <p:nvGrpSpPr>
          <p:cNvPr id="150" name="Google Shape;150;p11"/>
          <p:cNvGrpSpPr/>
          <p:nvPr/>
        </p:nvGrpSpPr>
        <p:grpSpPr>
          <a:xfrm>
            <a:off x="365321" y="0"/>
            <a:ext cx="988858" cy="10287000"/>
            <a:chOff x="0" y="0"/>
            <a:chExt cx="1318478" cy="13716000"/>
          </a:xfrm>
        </p:grpSpPr>
        <p:cxnSp>
          <p:nvCxnSpPr>
            <p:cNvPr id="151" name="Google Shape;151;p1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152" name="Google Shape;152;p11"/>
            <p:cNvGrpSpPr/>
            <p:nvPr/>
          </p:nvGrpSpPr>
          <p:grpSpPr>
            <a:xfrm>
              <a:off x="0" y="8958242"/>
              <a:ext cx="1318478" cy="4073288"/>
              <a:chOff x="0" y="-38100"/>
              <a:chExt cx="260440" cy="804600"/>
            </a:xfrm>
          </p:grpSpPr>
          <p:sp>
            <p:nvSpPr>
              <p:cNvPr id="153" name="Google Shape;153;p1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154" name="Google Shape;154;p11"/>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55" name="Google Shape;155;p11"/>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
        <p:nvSpPr>
          <p:cNvPr id="156" name="Google Shape;156;p11"/>
          <p:cNvSpPr txBox="1">
            <a:spLocks noGrp="1"/>
          </p:cNvSpPr>
          <p:nvPr>
            <p:ph type="body" idx="1"/>
          </p:nvPr>
        </p:nvSpPr>
        <p:spPr>
          <a:xfrm>
            <a:off x="7613175" y="4377375"/>
            <a:ext cx="46959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57" name="Google Shape;157;p11"/>
          <p:cNvSpPr txBox="1">
            <a:spLocks noGrp="1"/>
          </p:cNvSpPr>
          <p:nvPr>
            <p:ph type="subTitle" idx="3"/>
          </p:nvPr>
        </p:nvSpPr>
        <p:spPr>
          <a:xfrm>
            <a:off x="7613175" y="3753509"/>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58" name="Google Shape;158;p11"/>
          <p:cNvSpPr txBox="1">
            <a:spLocks noGrp="1"/>
          </p:cNvSpPr>
          <p:nvPr>
            <p:ph type="body" idx="4"/>
          </p:nvPr>
        </p:nvSpPr>
        <p:spPr>
          <a:xfrm>
            <a:off x="12967700" y="4377363"/>
            <a:ext cx="46959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59" name="Google Shape;159;p11"/>
          <p:cNvSpPr txBox="1">
            <a:spLocks noGrp="1"/>
          </p:cNvSpPr>
          <p:nvPr>
            <p:ph type="subTitle" idx="5"/>
          </p:nvPr>
        </p:nvSpPr>
        <p:spPr>
          <a:xfrm>
            <a:off x="12967700" y="375349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60" name="Google Shape;160;p11"/>
          <p:cNvSpPr txBox="1">
            <a:spLocks noGrp="1"/>
          </p:cNvSpPr>
          <p:nvPr>
            <p:ph type="body" idx="6"/>
          </p:nvPr>
        </p:nvSpPr>
        <p:spPr>
          <a:xfrm>
            <a:off x="7613175" y="7387275"/>
            <a:ext cx="46959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61" name="Google Shape;161;p11"/>
          <p:cNvSpPr txBox="1">
            <a:spLocks noGrp="1"/>
          </p:cNvSpPr>
          <p:nvPr>
            <p:ph type="subTitle" idx="7"/>
          </p:nvPr>
        </p:nvSpPr>
        <p:spPr>
          <a:xfrm>
            <a:off x="7613175" y="6763409"/>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
        <p:nvSpPr>
          <p:cNvPr id="162" name="Google Shape;162;p11"/>
          <p:cNvSpPr txBox="1">
            <a:spLocks noGrp="1"/>
          </p:cNvSpPr>
          <p:nvPr>
            <p:ph type="body" idx="8"/>
          </p:nvPr>
        </p:nvSpPr>
        <p:spPr>
          <a:xfrm>
            <a:off x="12967700" y="7387263"/>
            <a:ext cx="46959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63" name="Google Shape;163;p11"/>
          <p:cNvSpPr txBox="1">
            <a:spLocks noGrp="1"/>
          </p:cNvSpPr>
          <p:nvPr>
            <p:ph type="subTitle" idx="9"/>
          </p:nvPr>
        </p:nvSpPr>
        <p:spPr>
          <a:xfrm>
            <a:off x="12967700" y="6763397"/>
            <a:ext cx="3208500" cy="492600"/>
          </a:xfrm>
          <a:prstGeom prst="rect">
            <a:avLst/>
          </a:prstGeom>
        </p:spPr>
        <p:txBody>
          <a:bodyPr spcFirstLastPara="1" wrap="square" lIns="0" tIns="0" rIns="0" bIns="0" anchor="t" anchorCtr="0">
            <a:noAutofit/>
          </a:bodyPr>
          <a:lstStyle>
            <a:lvl1pPr lvl="0" rtl="0">
              <a:spcBef>
                <a:spcPts val="640"/>
              </a:spcBef>
              <a:spcAft>
                <a:spcPts val="0"/>
              </a:spcAft>
              <a:buSzPts val="3600"/>
              <a:buNone/>
              <a:defRPr sz="3600" b="1"/>
            </a:lvl1pPr>
            <a:lvl2pPr lvl="1" rtl="0">
              <a:spcBef>
                <a:spcPts val="560"/>
              </a:spcBef>
              <a:spcAft>
                <a:spcPts val="0"/>
              </a:spcAft>
              <a:buSzPts val="2100"/>
              <a:buNone/>
              <a:defRPr/>
            </a:lvl2pPr>
            <a:lvl3pPr lvl="2" rtl="0">
              <a:spcBef>
                <a:spcPts val="480"/>
              </a:spcBef>
              <a:spcAft>
                <a:spcPts val="0"/>
              </a:spcAft>
              <a:buSzPts val="2100"/>
              <a:buNone/>
              <a:defRPr/>
            </a:lvl3pPr>
            <a:lvl4pPr lvl="3" rtl="0">
              <a:spcBef>
                <a:spcPts val="400"/>
              </a:spcBef>
              <a:spcAft>
                <a:spcPts val="0"/>
              </a:spcAft>
              <a:buSzPts val="2100"/>
              <a:buNone/>
              <a:defRPr/>
            </a:lvl4pPr>
            <a:lvl5pPr lvl="4" rtl="0">
              <a:spcBef>
                <a:spcPts val="400"/>
              </a:spcBef>
              <a:spcAft>
                <a:spcPts val="0"/>
              </a:spcAft>
              <a:buSzPts val="2100"/>
              <a:buNone/>
              <a:defRPr/>
            </a:lvl5pPr>
            <a:lvl6pPr lvl="5" rtl="0">
              <a:spcBef>
                <a:spcPts val="400"/>
              </a:spcBef>
              <a:spcAft>
                <a:spcPts val="0"/>
              </a:spcAft>
              <a:buSzPts val="2100"/>
              <a:buNone/>
              <a:defRPr/>
            </a:lvl6pPr>
            <a:lvl7pPr lvl="6" rtl="0">
              <a:spcBef>
                <a:spcPts val="400"/>
              </a:spcBef>
              <a:spcAft>
                <a:spcPts val="0"/>
              </a:spcAft>
              <a:buSzPts val="2100"/>
              <a:buNone/>
              <a:defRPr/>
            </a:lvl7pPr>
            <a:lvl8pPr lvl="7" rtl="0">
              <a:spcBef>
                <a:spcPts val="400"/>
              </a:spcBef>
              <a:spcAft>
                <a:spcPts val="0"/>
              </a:spcAft>
              <a:buSzPts val="2100"/>
              <a:buNone/>
              <a:defRPr/>
            </a:lvl8pPr>
            <a:lvl9pPr lvl="8" rtl="0">
              <a:spcBef>
                <a:spcPts val="400"/>
              </a:spcBef>
              <a:spcAft>
                <a:spcPts val="0"/>
              </a:spcAft>
              <a:buSzPts val="2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stom Layout 9">
  <p:cSld name="CUSTOM_8">
    <p:spTree>
      <p:nvGrpSpPr>
        <p:cNvPr id="1" name="Shape 164"/>
        <p:cNvGrpSpPr/>
        <p:nvPr/>
      </p:nvGrpSpPr>
      <p:grpSpPr>
        <a:xfrm>
          <a:off x="0" y="0"/>
          <a:ext cx="0" cy="0"/>
          <a:chOff x="0" y="0"/>
          <a:chExt cx="0" cy="0"/>
        </a:xfrm>
      </p:grpSpPr>
      <p:grpSp>
        <p:nvGrpSpPr>
          <p:cNvPr id="165" name="Google Shape;165;p12"/>
          <p:cNvGrpSpPr/>
          <p:nvPr/>
        </p:nvGrpSpPr>
        <p:grpSpPr>
          <a:xfrm>
            <a:off x="12267828" y="-72331"/>
            <a:ext cx="6020213" cy="10359842"/>
            <a:chOff x="0" y="-19050"/>
            <a:chExt cx="1585560" cy="2728500"/>
          </a:xfrm>
        </p:grpSpPr>
        <p:sp>
          <p:nvSpPr>
            <p:cNvPr id="166" name="Google Shape;166;p12"/>
            <p:cNvSpPr/>
            <p:nvPr/>
          </p:nvSpPr>
          <p:spPr>
            <a:xfrm>
              <a:off x="0" y="0"/>
              <a:ext cx="1585560" cy="2709333"/>
            </a:xfrm>
            <a:custGeom>
              <a:avLst/>
              <a:gdLst/>
              <a:ahLst/>
              <a:cxnLst/>
              <a:rect l="l" t="t" r="r" b="b"/>
              <a:pathLst>
                <a:path w="1585560" h="2709333" extrusionOk="0">
                  <a:moveTo>
                    <a:pt x="0" y="0"/>
                  </a:moveTo>
                  <a:lnTo>
                    <a:pt x="1585560" y="0"/>
                  </a:lnTo>
                  <a:lnTo>
                    <a:pt x="1585560" y="2709333"/>
                  </a:lnTo>
                  <a:lnTo>
                    <a:pt x="0" y="2709333"/>
                  </a:lnTo>
                  <a:close/>
                </a:path>
              </a:pathLst>
            </a:custGeom>
            <a:solidFill>
              <a:srgbClr val="B7D6B3"/>
            </a:solidFill>
            <a:ln>
              <a:noFill/>
            </a:ln>
          </p:spPr>
        </p:sp>
        <p:sp>
          <p:nvSpPr>
            <p:cNvPr id="167" name="Google Shape;167;p12"/>
            <p:cNvSpPr txBox="1"/>
            <p:nvPr/>
          </p:nvSpPr>
          <p:spPr>
            <a:xfrm>
              <a:off x="0" y="-19050"/>
              <a:ext cx="1585500" cy="2728500"/>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8" name="Google Shape;168;p12"/>
          <p:cNvSpPr txBox="1">
            <a:spLocks noGrp="1"/>
          </p:cNvSpPr>
          <p:nvPr>
            <p:ph type="title"/>
          </p:nvPr>
        </p:nvSpPr>
        <p:spPr>
          <a:xfrm>
            <a:off x="12514625" y="3314325"/>
            <a:ext cx="5526600" cy="1143000"/>
          </a:xfrm>
          <a:prstGeom prst="rect">
            <a:avLst/>
          </a:prstGeom>
        </p:spPr>
        <p:txBody>
          <a:bodyPr spcFirstLastPara="1" wrap="square" lIns="0" tIns="0" rIns="0" bIns="0" anchor="t" anchorCtr="0">
            <a:noAutofit/>
          </a:bodyPr>
          <a:lstStyle>
            <a:lvl1pPr lvl="0">
              <a:spcBef>
                <a:spcPts val="0"/>
              </a:spcBef>
              <a:spcAft>
                <a:spcPts val="0"/>
              </a:spcAft>
              <a:buSzPts val="635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69" name="Google Shape;169;p12"/>
          <p:cNvSpPr txBox="1">
            <a:spLocks noGrp="1"/>
          </p:cNvSpPr>
          <p:nvPr>
            <p:ph type="body" idx="1"/>
          </p:nvPr>
        </p:nvSpPr>
        <p:spPr>
          <a:xfrm>
            <a:off x="12929975" y="5023575"/>
            <a:ext cx="4695900" cy="1949100"/>
          </a:xfrm>
          <a:prstGeom prst="rect">
            <a:avLst/>
          </a:prstGeom>
        </p:spPr>
        <p:txBody>
          <a:bodyPr spcFirstLastPara="1" wrap="square" lIns="0" tIns="0" rIns="0" bIns="0" anchor="t" anchorCtr="0">
            <a:noAutofit/>
          </a:bodyPr>
          <a:lstStyle>
            <a:lvl1pPr marL="457200" lvl="0" indent="-361950" algn="ctr" rtl="0">
              <a:spcBef>
                <a:spcPts val="640"/>
              </a:spcBef>
              <a:spcAft>
                <a:spcPts val="0"/>
              </a:spcAft>
              <a:buSzPts val="2100"/>
              <a:buChar char="•"/>
              <a:defRPr/>
            </a:lvl1pPr>
            <a:lvl2pPr marL="914400" lvl="1" indent="-361950" algn="ctr" rtl="0">
              <a:spcBef>
                <a:spcPts val="560"/>
              </a:spcBef>
              <a:spcAft>
                <a:spcPts val="0"/>
              </a:spcAft>
              <a:buSzPts val="2100"/>
              <a:buChar char="–"/>
              <a:defRPr/>
            </a:lvl2pPr>
            <a:lvl3pPr marL="1371600" lvl="2" indent="-361950" algn="ctr" rtl="0">
              <a:spcBef>
                <a:spcPts val="480"/>
              </a:spcBef>
              <a:spcAft>
                <a:spcPts val="0"/>
              </a:spcAft>
              <a:buSzPts val="2100"/>
              <a:buChar char="•"/>
              <a:defRPr/>
            </a:lvl3pPr>
            <a:lvl4pPr marL="1828800" lvl="3" indent="-361950" algn="ctr" rtl="0">
              <a:spcBef>
                <a:spcPts val="400"/>
              </a:spcBef>
              <a:spcAft>
                <a:spcPts val="0"/>
              </a:spcAft>
              <a:buSzPts val="2100"/>
              <a:buChar char="–"/>
              <a:defRPr/>
            </a:lvl4pPr>
            <a:lvl5pPr marL="2286000" lvl="4" indent="-361950" algn="ctr" rtl="0">
              <a:spcBef>
                <a:spcPts val="400"/>
              </a:spcBef>
              <a:spcAft>
                <a:spcPts val="0"/>
              </a:spcAft>
              <a:buSzPts val="2100"/>
              <a:buChar char="»"/>
              <a:defRPr/>
            </a:lvl5pPr>
            <a:lvl6pPr marL="2743200" lvl="5" indent="-361950" algn="ctr" rtl="0">
              <a:spcBef>
                <a:spcPts val="400"/>
              </a:spcBef>
              <a:spcAft>
                <a:spcPts val="0"/>
              </a:spcAft>
              <a:buSzPts val="2100"/>
              <a:buChar char="•"/>
              <a:defRPr/>
            </a:lvl6pPr>
            <a:lvl7pPr marL="3200400" lvl="6" indent="-361950" algn="ctr" rtl="0">
              <a:spcBef>
                <a:spcPts val="400"/>
              </a:spcBef>
              <a:spcAft>
                <a:spcPts val="0"/>
              </a:spcAft>
              <a:buSzPts val="2100"/>
              <a:buChar char="•"/>
              <a:defRPr/>
            </a:lvl7pPr>
            <a:lvl8pPr marL="3657600" lvl="7" indent="-361950" algn="ctr" rtl="0">
              <a:spcBef>
                <a:spcPts val="400"/>
              </a:spcBef>
              <a:spcAft>
                <a:spcPts val="0"/>
              </a:spcAft>
              <a:buSzPts val="2100"/>
              <a:buChar char="•"/>
              <a:defRPr/>
            </a:lvl8pPr>
            <a:lvl9pPr marL="4114800" lvl="8" indent="-361950" algn="ctr" rtl="0">
              <a:spcBef>
                <a:spcPts val="400"/>
              </a:spcBef>
              <a:spcAft>
                <a:spcPts val="0"/>
              </a:spcAft>
              <a:buSzPts val="2100"/>
              <a:buChar char="•"/>
              <a:defRPr/>
            </a:lvl9pPr>
          </a:lstStyle>
          <a:p>
            <a:endParaRPr/>
          </a:p>
        </p:txBody>
      </p:sp>
      <p:sp>
        <p:nvSpPr>
          <p:cNvPr id="170" name="Google Shape;170;p12"/>
          <p:cNvSpPr txBox="1">
            <a:spLocks noGrp="1"/>
          </p:cNvSpPr>
          <p:nvPr>
            <p:ph type="body" idx="2"/>
          </p:nvPr>
        </p:nvSpPr>
        <p:spPr>
          <a:xfrm>
            <a:off x="1756175" y="6859050"/>
            <a:ext cx="8506200" cy="1949100"/>
          </a:xfrm>
          <a:prstGeom prst="rect">
            <a:avLst/>
          </a:prstGeom>
        </p:spPr>
        <p:txBody>
          <a:bodyPr spcFirstLastPara="1" wrap="square" lIns="0" tIns="0" rIns="0" bIns="0" anchor="t" anchorCtr="0">
            <a:noAutofit/>
          </a:bodyPr>
          <a:lstStyle>
            <a:lvl1pPr marL="457200" lvl="0" indent="-361950" rtl="0">
              <a:spcBef>
                <a:spcPts val="640"/>
              </a:spcBef>
              <a:spcAft>
                <a:spcPts val="0"/>
              </a:spcAft>
              <a:buSzPts val="2100"/>
              <a:buChar char="•"/>
              <a:defRPr/>
            </a:lvl1pPr>
            <a:lvl2pPr marL="914400" lvl="1" indent="-361950" rtl="0">
              <a:spcBef>
                <a:spcPts val="560"/>
              </a:spcBef>
              <a:spcAft>
                <a:spcPts val="0"/>
              </a:spcAft>
              <a:buSzPts val="2100"/>
              <a:buChar char="–"/>
              <a:defRPr/>
            </a:lvl2pPr>
            <a:lvl3pPr marL="1371600" lvl="2" indent="-361950" rtl="0">
              <a:spcBef>
                <a:spcPts val="480"/>
              </a:spcBef>
              <a:spcAft>
                <a:spcPts val="0"/>
              </a:spcAft>
              <a:buSzPts val="2100"/>
              <a:buChar char="•"/>
              <a:defRPr/>
            </a:lvl3pPr>
            <a:lvl4pPr marL="1828800" lvl="3" indent="-361950" rtl="0">
              <a:spcBef>
                <a:spcPts val="400"/>
              </a:spcBef>
              <a:spcAft>
                <a:spcPts val="0"/>
              </a:spcAft>
              <a:buSzPts val="2100"/>
              <a:buChar char="–"/>
              <a:defRPr/>
            </a:lvl4pPr>
            <a:lvl5pPr marL="2286000" lvl="4" indent="-361950" rtl="0">
              <a:spcBef>
                <a:spcPts val="400"/>
              </a:spcBef>
              <a:spcAft>
                <a:spcPts val="0"/>
              </a:spcAft>
              <a:buSzPts val="2100"/>
              <a:buChar char="»"/>
              <a:defRPr/>
            </a:lvl5pPr>
            <a:lvl6pPr marL="2743200" lvl="5" indent="-361950" rtl="0">
              <a:spcBef>
                <a:spcPts val="400"/>
              </a:spcBef>
              <a:spcAft>
                <a:spcPts val="0"/>
              </a:spcAft>
              <a:buSzPts val="2100"/>
              <a:buChar char="•"/>
              <a:defRPr/>
            </a:lvl6pPr>
            <a:lvl7pPr marL="3200400" lvl="6" indent="-361950" rtl="0">
              <a:spcBef>
                <a:spcPts val="400"/>
              </a:spcBef>
              <a:spcAft>
                <a:spcPts val="0"/>
              </a:spcAft>
              <a:buSzPts val="2100"/>
              <a:buChar char="•"/>
              <a:defRPr/>
            </a:lvl7pPr>
            <a:lvl8pPr marL="3657600" lvl="7" indent="-361950" rtl="0">
              <a:spcBef>
                <a:spcPts val="400"/>
              </a:spcBef>
              <a:spcAft>
                <a:spcPts val="0"/>
              </a:spcAft>
              <a:buSzPts val="2100"/>
              <a:buChar char="•"/>
              <a:defRPr/>
            </a:lvl8pPr>
            <a:lvl9pPr marL="4114800" lvl="8" indent="-361950" rtl="0">
              <a:spcBef>
                <a:spcPts val="400"/>
              </a:spcBef>
              <a:spcAft>
                <a:spcPts val="0"/>
              </a:spcAft>
              <a:buSzPts val="2100"/>
              <a:buChar char="•"/>
              <a:defRPr/>
            </a:lvl9pPr>
          </a:lstStyle>
          <a:p>
            <a:endParaRPr/>
          </a:p>
        </p:txBody>
      </p:sp>
      <p:sp>
        <p:nvSpPr>
          <p:cNvPr id="171" name="Google Shape;171;p12"/>
          <p:cNvSpPr>
            <a:spLocks noGrp="1"/>
          </p:cNvSpPr>
          <p:nvPr>
            <p:ph type="pic" idx="3"/>
          </p:nvPr>
        </p:nvSpPr>
        <p:spPr>
          <a:xfrm>
            <a:off x="1756175" y="1407025"/>
            <a:ext cx="9795900" cy="46647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50"/>
            <a:ext cx="13306200" cy="1143000"/>
          </a:xfrm>
          <a:prstGeom prst="rect">
            <a:avLst/>
          </a:prstGeom>
          <a:noFill/>
          <a:ln>
            <a:noFill/>
          </a:ln>
        </p:spPr>
        <p:txBody>
          <a:bodyPr spcFirstLastPara="1" wrap="square" lIns="0" tIns="0" rIns="0" bIns="0" anchor="ctr" anchorCtr="0">
            <a:noAutofit/>
          </a:bodyPr>
          <a:lstStyle>
            <a:lvl1pPr marR="0" lvl="0" algn="ctr" rtl="0">
              <a:spcBef>
                <a:spcPts val="0"/>
              </a:spcBef>
              <a:spcAft>
                <a:spcPts val="0"/>
              </a:spcAft>
              <a:buClr>
                <a:srgbClr val="3D4D3B"/>
              </a:buClr>
              <a:buSzPts val="6350"/>
              <a:buFont typeface="Amiko"/>
              <a:buNone/>
              <a:defRPr sz="6350" b="1" i="0" u="none" strike="noStrike" cap="none">
                <a:solidFill>
                  <a:srgbClr val="3D4D3B"/>
                </a:solidFill>
                <a:latin typeface="Amiko"/>
                <a:ea typeface="Amiko"/>
                <a:cs typeface="Amiko"/>
                <a:sym typeface="Amiko"/>
              </a:defRPr>
            </a:lvl1pPr>
            <a:lvl2pPr lvl="1">
              <a:spcBef>
                <a:spcPts val="0"/>
              </a:spcBef>
              <a:spcAft>
                <a:spcPts val="0"/>
              </a:spcAft>
              <a:buClr>
                <a:srgbClr val="3D4D3B"/>
              </a:buClr>
              <a:buSzPts val="1400"/>
              <a:buNone/>
              <a:defRPr sz="1800">
                <a:solidFill>
                  <a:srgbClr val="3D4D3B"/>
                </a:solidFill>
              </a:defRPr>
            </a:lvl2pPr>
            <a:lvl3pPr lvl="2">
              <a:spcBef>
                <a:spcPts val="0"/>
              </a:spcBef>
              <a:spcAft>
                <a:spcPts val="0"/>
              </a:spcAft>
              <a:buClr>
                <a:srgbClr val="3D4D3B"/>
              </a:buClr>
              <a:buSzPts val="1400"/>
              <a:buNone/>
              <a:defRPr sz="1800">
                <a:solidFill>
                  <a:srgbClr val="3D4D3B"/>
                </a:solidFill>
              </a:defRPr>
            </a:lvl3pPr>
            <a:lvl4pPr lvl="3">
              <a:spcBef>
                <a:spcPts val="0"/>
              </a:spcBef>
              <a:spcAft>
                <a:spcPts val="0"/>
              </a:spcAft>
              <a:buClr>
                <a:srgbClr val="3D4D3B"/>
              </a:buClr>
              <a:buSzPts val="1400"/>
              <a:buNone/>
              <a:defRPr sz="1800">
                <a:solidFill>
                  <a:srgbClr val="3D4D3B"/>
                </a:solidFill>
              </a:defRPr>
            </a:lvl4pPr>
            <a:lvl5pPr lvl="4">
              <a:spcBef>
                <a:spcPts val="0"/>
              </a:spcBef>
              <a:spcAft>
                <a:spcPts val="0"/>
              </a:spcAft>
              <a:buClr>
                <a:srgbClr val="3D4D3B"/>
              </a:buClr>
              <a:buSzPts val="1400"/>
              <a:buNone/>
              <a:defRPr sz="1800">
                <a:solidFill>
                  <a:srgbClr val="3D4D3B"/>
                </a:solidFill>
              </a:defRPr>
            </a:lvl5pPr>
            <a:lvl6pPr lvl="5">
              <a:spcBef>
                <a:spcPts val="0"/>
              </a:spcBef>
              <a:spcAft>
                <a:spcPts val="0"/>
              </a:spcAft>
              <a:buClr>
                <a:srgbClr val="3D4D3B"/>
              </a:buClr>
              <a:buSzPts val="1400"/>
              <a:buNone/>
              <a:defRPr sz="1800">
                <a:solidFill>
                  <a:srgbClr val="3D4D3B"/>
                </a:solidFill>
              </a:defRPr>
            </a:lvl6pPr>
            <a:lvl7pPr lvl="6">
              <a:spcBef>
                <a:spcPts val="0"/>
              </a:spcBef>
              <a:spcAft>
                <a:spcPts val="0"/>
              </a:spcAft>
              <a:buClr>
                <a:srgbClr val="3D4D3B"/>
              </a:buClr>
              <a:buSzPts val="1400"/>
              <a:buNone/>
              <a:defRPr sz="1800">
                <a:solidFill>
                  <a:srgbClr val="3D4D3B"/>
                </a:solidFill>
              </a:defRPr>
            </a:lvl7pPr>
            <a:lvl8pPr lvl="7">
              <a:spcBef>
                <a:spcPts val="0"/>
              </a:spcBef>
              <a:spcAft>
                <a:spcPts val="0"/>
              </a:spcAft>
              <a:buClr>
                <a:srgbClr val="3D4D3B"/>
              </a:buClr>
              <a:buSzPts val="1400"/>
              <a:buNone/>
              <a:defRPr sz="1800">
                <a:solidFill>
                  <a:srgbClr val="3D4D3B"/>
                </a:solidFill>
              </a:defRPr>
            </a:lvl8pPr>
            <a:lvl9pPr lvl="8">
              <a:spcBef>
                <a:spcPts val="0"/>
              </a:spcBef>
              <a:spcAft>
                <a:spcPts val="0"/>
              </a:spcAft>
              <a:buClr>
                <a:srgbClr val="3D4D3B"/>
              </a:buClr>
              <a:buSzPts val="1400"/>
              <a:buNone/>
              <a:defRPr sz="1800">
                <a:solidFill>
                  <a:srgbClr val="3D4D3B"/>
                </a:solidFill>
              </a:defRPr>
            </a:lvl9pPr>
          </a:lstStyle>
          <a:p>
            <a:endParaRPr/>
          </a:p>
        </p:txBody>
      </p:sp>
      <p:sp>
        <p:nvSpPr>
          <p:cNvPr id="7" name="Google Shape;7;p1"/>
          <p:cNvSpPr txBox="1">
            <a:spLocks noGrp="1"/>
          </p:cNvSpPr>
          <p:nvPr>
            <p:ph type="body" idx="1"/>
          </p:nvPr>
        </p:nvSpPr>
        <p:spPr>
          <a:xfrm>
            <a:off x="1552000" y="1830238"/>
            <a:ext cx="8229600" cy="4526100"/>
          </a:xfrm>
          <a:prstGeom prst="rect">
            <a:avLst/>
          </a:prstGeom>
          <a:noFill/>
          <a:ln>
            <a:noFill/>
          </a:ln>
        </p:spPr>
        <p:txBody>
          <a:bodyPr spcFirstLastPara="1" wrap="square" lIns="0" tIns="0" rIns="0" bIns="0" anchor="t" anchorCtr="0">
            <a:noAutofit/>
          </a:bodyPr>
          <a:lstStyle>
            <a:lvl1pPr marL="457200" marR="0" lvl="0" indent="-361950" algn="l" rtl="0">
              <a:spcBef>
                <a:spcPts val="64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1pPr>
            <a:lvl2pPr marL="914400" marR="0" lvl="1" indent="-361950" algn="l" rtl="0">
              <a:spcBef>
                <a:spcPts val="56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2pPr>
            <a:lvl3pPr marL="1371600" marR="0" lvl="2" indent="-361950" algn="l" rtl="0">
              <a:spcBef>
                <a:spcPts val="48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3pPr>
            <a:lvl4pPr marL="1828800" marR="0" lvl="3"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4pPr>
            <a:lvl5pPr marL="2286000" marR="0" lvl="4"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5pPr>
            <a:lvl6pPr marL="2743200" marR="0" lvl="5"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6pPr>
            <a:lvl7pPr marL="3200400" marR="0" lvl="6"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7pPr>
            <a:lvl8pPr marL="3657600" marR="0" lvl="7"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8pPr>
            <a:lvl9pPr marL="4114800" marR="0" lvl="8" indent="-361950" algn="l" rtl="0">
              <a:spcBef>
                <a:spcPts val="400"/>
              </a:spcBef>
              <a:spcAft>
                <a:spcPts val="0"/>
              </a:spcAft>
              <a:buClr>
                <a:srgbClr val="3D4D3B"/>
              </a:buClr>
              <a:buSzPts val="2100"/>
              <a:buFont typeface="Amiko"/>
              <a:buChar char="•"/>
              <a:defRPr sz="2100" i="0" u="none" strike="noStrike" cap="none">
                <a:solidFill>
                  <a:srgbClr val="3D4D3B"/>
                </a:solidFill>
                <a:latin typeface="Amiko"/>
                <a:ea typeface="Amiko"/>
                <a:cs typeface="Amiko"/>
                <a:sym typeface="Amiko"/>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grpSp>
        <p:nvGrpSpPr>
          <p:cNvPr id="11" name="Google Shape;11;p1"/>
          <p:cNvGrpSpPr/>
          <p:nvPr/>
        </p:nvGrpSpPr>
        <p:grpSpPr>
          <a:xfrm>
            <a:off x="365321" y="0"/>
            <a:ext cx="988858" cy="10287000"/>
            <a:chOff x="0" y="0"/>
            <a:chExt cx="1318478" cy="13716000"/>
          </a:xfrm>
        </p:grpSpPr>
        <p:cxnSp>
          <p:nvCxnSpPr>
            <p:cNvPr id="12" name="Google Shape;12;p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13" name="Google Shape;13;p1"/>
            <p:cNvGrpSpPr/>
            <p:nvPr/>
          </p:nvGrpSpPr>
          <p:grpSpPr>
            <a:xfrm>
              <a:off x="0" y="8958242"/>
              <a:ext cx="1318478" cy="4073288"/>
              <a:chOff x="0" y="-38100"/>
              <a:chExt cx="260440" cy="804600"/>
            </a:xfrm>
          </p:grpSpPr>
          <p:sp>
            <p:nvSpPr>
              <p:cNvPr id="14" name="Google Shape;14;p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15" name="Google Shape;15;p1"/>
              <p:cNvSpPr txBox="1"/>
              <p:nvPr/>
            </p:nvSpPr>
            <p:spPr>
              <a:xfrm>
                <a:off x="0" y="-38100"/>
                <a:ext cx="260400" cy="804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16;p1"/>
            <p:cNvSpPr txBox="1"/>
            <p:nvPr/>
          </p:nvSpPr>
          <p:spPr>
            <a:xfrm rot="-5400000">
              <a:off x="-1401687" y="10762752"/>
              <a:ext cx="4111800" cy="656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a:solidFill>
                    <a:srgbClr val="3D4D3B"/>
                  </a:solidFill>
                  <a:latin typeface="Amiko SemiBold"/>
                  <a:ea typeface="Amiko SemiBold"/>
                  <a:cs typeface="Amiko SemiBold"/>
                  <a:sym typeface="Amiko SemiBold"/>
                </a:rPr>
                <a:t>04.26.24</a:t>
              </a:r>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6" r:id="rId7"/>
    <p:sldLayoutId id="2147483657" r:id="rId8"/>
    <p:sldLayoutId id="2147483658" r:id="rId9"/>
    <p:sldLayoutId id="2147483659"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244"/>
        <p:cNvGrpSpPr/>
        <p:nvPr/>
      </p:nvGrpSpPr>
      <p:grpSpPr>
        <a:xfrm>
          <a:off x="0" y="0"/>
          <a:ext cx="0" cy="0"/>
          <a:chOff x="0" y="0"/>
          <a:chExt cx="0" cy="0"/>
        </a:xfrm>
      </p:grpSpPr>
      <p:sp>
        <p:nvSpPr>
          <p:cNvPr id="245" name="Google Shape;245;p17"/>
          <p:cNvSpPr/>
          <p:nvPr/>
        </p:nvSpPr>
        <p:spPr>
          <a:xfrm>
            <a:off x="-21975" y="21975"/>
            <a:ext cx="18288000" cy="10287000"/>
          </a:xfrm>
          <a:prstGeom prst="rect">
            <a:avLst/>
          </a:prstGeom>
          <a:solidFill>
            <a:srgbClr val="F9FFF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miko"/>
              <a:ea typeface="Amiko"/>
              <a:cs typeface="Amiko"/>
              <a:sym typeface="Amiko"/>
            </a:endParaRPr>
          </a:p>
        </p:txBody>
      </p:sp>
      <p:pic>
        <p:nvPicPr>
          <p:cNvPr id="246" name="Google Shape;246;p17"/>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18266025" cy="10287000"/>
          </a:xfrm>
          <a:prstGeom prst="rect">
            <a:avLst/>
          </a:prstGeom>
          <a:noFill/>
          <a:ln>
            <a:noFill/>
          </a:ln>
        </p:spPr>
      </p:pic>
      <p:grpSp>
        <p:nvGrpSpPr>
          <p:cNvPr id="247" name="Google Shape;247;p17"/>
          <p:cNvGrpSpPr/>
          <p:nvPr/>
        </p:nvGrpSpPr>
        <p:grpSpPr>
          <a:xfrm>
            <a:off x="0" y="-188230"/>
            <a:ext cx="18288122" cy="10497205"/>
            <a:chOff x="0" y="-38100"/>
            <a:chExt cx="4816593" cy="2747433"/>
          </a:xfrm>
        </p:grpSpPr>
        <p:sp>
          <p:nvSpPr>
            <p:cNvPr id="248" name="Google Shape;248;p17"/>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3D4D3B">
                <a:alpha val="54901"/>
              </a:srgbClr>
            </a:solidFill>
            <a:ln>
              <a:noFill/>
            </a:ln>
          </p:spPr>
        </p:sp>
        <p:sp>
          <p:nvSpPr>
            <p:cNvPr id="249" name="Google Shape;249;p17"/>
            <p:cNvSpPr txBox="1"/>
            <p:nvPr/>
          </p:nvSpPr>
          <p:spPr>
            <a:xfrm>
              <a:off x="0" y="-38100"/>
              <a:ext cx="4816593"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3" name="Google Shape;253;p17"/>
          <p:cNvSpPr txBox="1"/>
          <p:nvPr/>
        </p:nvSpPr>
        <p:spPr>
          <a:xfrm>
            <a:off x="3873041" y="2057398"/>
            <a:ext cx="11082246" cy="192700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522" b="1" dirty="0" smtClean="0">
                <a:solidFill>
                  <a:srgbClr val="F9FFF9"/>
                </a:solidFill>
                <a:latin typeface="Amiko"/>
                <a:ea typeface="Amiko"/>
                <a:cs typeface="Amiko"/>
                <a:sym typeface="Amiko"/>
              </a:rPr>
              <a:t>Final Project </a:t>
            </a:r>
            <a:endParaRPr b="1" dirty="0">
              <a:latin typeface="Amiko"/>
              <a:ea typeface="Amiko"/>
              <a:cs typeface="Amiko"/>
              <a:sym typeface="Amiko"/>
            </a:endParaRPr>
          </a:p>
        </p:txBody>
      </p:sp>
      <p:grpSp>
        <p:nvGrpSpPr>
          <p:cNvPr id="254" name="Google Shape;254;p17"/>
          <p:cNvGrpSpPr/>
          <p:nvPr/>
        </p:nvGrpSpPr>
        <p:grpSpPr>
          <a:xfrm>
            <a:off x="1028700" y="8030566"/>
            <a:ext cx="1256618" cy="1190475"/>
            <a:chOff x="0" y="0"/>
            <a:chExt cx="1675490" cy="1587300"/>
          </a:xfrm>
        </p:grpSpPr>
        <p:cxnSp>
          <p:nvCxnSpPr>
            <p:cNvPr id="255" name="Google Shape;255;p17"/>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256" name="Google Shape;256;p17"/>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257" name="Google Shape;257;p17"/>
          <p:cNvGrpSpPr/>
          <p:nvPr/>
        </p:nvGrpSpPr>
        <p:grpSpPr>
          <a:xfrm rot="5400000">
            <a:off x="1047330" y="1047330"/>
            <a:ext cx="1256618" cy="1190475"/>
            <a:chOff x="0" y="0"/>
            <a:chExt cx="1675490" cy="1587300"/>
          </a:xfrm>
        </p:grpSpPr>
        <p:cxnSp>
          <p:nvCxnSpPr>
            <p:cNvPr id="258" name="Google Shape;258;p17"/>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259" name="Google Shape;259;p17"/>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260" name="Google Shape;260;p17"/>
          <p:cNvGrpSpPr/>
          <p:nvPr/>
        </p:nvGrpSpPr>
        <p:grpSpPr>
          <a:xfrm rot="-5400000">
            <a:off x="15984052" y="8063637"/>
            <a:ext cx="1256618" cy="1190475"/>
            <a:chOff x="0" y="0"/>
            <a:chExt cx="1675490" cy="1587300"/>
          </a:xfrm>
        </p:grpSpPr>
        <p:cxnSp>
          <p:nvCxnSpPr>
            <p:cNvPr id="261" name="Google Shape;261;p17"/>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262" name="Google Shape;262;p17"/>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263" name="Google Shape;263;p17"/>
          <p:cNvGrpSpPr/>
          <p:nvPr/>
        </p:nvGrpSpPr>
        <p:grpSpPr>
          <a:xfrm rot="10800000">
            <a:off x="16002682" y="1080401"/>
            <a:ext cx="1256618" cy="1190475"/>
            <a:chOff x="0" y="0"/>
            <a:chExt cx="1675490" cy="1587300"/>
          </a:xfrm>
        </p:grpSpPr>
        <p:cxnSp>
          <p:nvCxnSpPr>
            <p:cNvPr id="264" name="Google Shape;264;p17"/>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265" name="Google Shape;265;p17"/>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sp>
        <p:nvSpPr>
          <p:cNvPr id="2" name="TextBox 1"/>
          <p:cNvSpPr txBox="1"/>
          <p:nvPr/>
        </p:nvSpPr>
        <p:spPr>
          <a:xfrm>
            <a:off x="5443643" y="5689150"/>
            <a:ext cx="7356764" cy="1446550"/>
          </a:xfrm>
          <a:prstGeom prst="rect">
            <a:avLst/>
          </a:prstGeom>
          <a:noFill/>
        </p:spPr>
        <p:txBody>
          <a:bodyPr wrap="square" rtlCol="0">
            <a:spAutoFit/>
          </a:bodyPr>
          <a:lstStyle/>
          <a:p>
            <a:pPr algn="ctr"/>
            <a:r>
              <a:rPr lang="en-US" sz="4400" dirty="0" smtClean="0">
                <a:solidFill>
                  <a:schemeClr val="bg1"/>
                </a:solidFill>
              </a:rPr>
              <a:t>Web Programming 1 </a:t>
            </a:r>
          </a:p>
          <a:p>
            <a:pPr algn="ctr"/>
            <a:r>
              <a:rPr lang="en-US" sz="4400" dirty="0" smtClean="0">
                <a:solidFill>
                  <a:schemeClr val="bg1"/>
                </a:solidFill>
              </a:rPr>
              <a:t>Group Synergy </a:t>
            </a:r>
            <a:endParaRPr lang="en-US" sz="4400"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6" name="Google Shape;346;p21"/>
          <p:cNvSpPr txBox="1"/>
          <p:nvPr/>
        </p:nvSpPr>
        <p:spPr>
          <a:xfrm>
            <a:off x="1292029" y="70552"/>
            <a:ext cx="9678600" cy="1181734"/>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dirty="0">
                <a:solidFill>
                  <a:srgbClr val="3D4D3B"/>
                </a:solidFill>
                <a:latin typeface="Amiko"/>
                <a:ea typeface="Amiko"/>
                <a:cs typeface="Amiko"/>
                <a:sym typeface="Amiko"/>
              </a:rPr>
              <a:t>5</a:t>
            </a:r>
            <a:r>
              <a:rPr lang="en-US" sz="6399" b="1" dirty="0" smtClean="0">
                <a:solidFill>
                  <a:srgbClr val="3D4D3B"/>
                </a:solidFill>
                <a:latin typeface="Amiko"/>
                <a:ea typeface="Amiko"/>
                <a:cs typeface="Amiko"/>
                <a:sym typeface="Amiko"/>
              </a:rPr>
              <a:t>. Code Review </a:t>
            </a:r>
            <a:endParaRPr b="1" dirty="0">
              <a:latin typeface="Amiko"/>
              <a:ea typeface="Amiko"/>
              <a:cs typeface="Amiko"/>
              <a:sym typeface="Amiko"/>
            </a:endParaRPr>
          </a:p>
        </p:txBody>
      </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2" name="Rectangle 1"/>
          <p:cNvSpPr/>
          <p:nvPr/>
        </p:nvSpPr>
        <p:spPr>
          <a:xfrm>
            <a:off x="8590234" y="1252286"/>
            <a:ext cx="9674813" cy="8710077"/>
          </a:xfrm>
          <a:prstGeom prst="rect">
            <a:avLst/>
          </a:prstGeom>
        </p:spPr>
        <p:txBody>
          <a:bodyPr wrap="square">
            <a:spAutoFit/>
          </a:bodyPr>
          <a:lstStyle/>
          <a:p>
            <a:r>
              <a:rPr lang="en-US" dirty="0"/>
              <a:t>&lt;!DOCTYPE html&gt;</a:t>
            </a:r>
          </a:p>
          <a:p>
            <a:r>
              <a:rPr lang="en-US" dirty="0"/>
              <a:t>&lt;html </a:t>
            </a:r>
            <a:r>
              <a:rPr lang="en-US" dirty="0" err="1"/>
              <a:t>lang</a:t>
            </a:r>
            <a:r>
              <a:rPr lang="en-US" dirty="0"/>
              <a:t>="</a:t>
            </a:r>
            <a:r>
              <a:rPr lang="en-US" dirty="0" err="1"/>
              <a:t>en</a:t>
            </a:r>
            <a:r>
              <a:rPr lang="en-US" dirty="0"/>
              <a:t>"&gt;</a:t>
            </a:r>
          </a:p>
          <a:p>
            <a:r>
              <a:rPr lang="en-US" dirty="0"/>
              <a:t>&lt;head&gt;</a:t>
            </a:r>
          </a:p>
          <a:p>
            <a:r>
              <a:rPr lang="en-US" dirty="0"/>
              <a:t>    &lt;meta charset="UTF-8"&gt;</a:t>
            </a:r>
          </a:p>
          <a:p>
            <a:r>
              <a:rPr lang="en-US" dirty="0"/>
              <a:t>    &lt;meta name="viewport" content="width=device-width, initial-scale=1.0"&gt;</a:t>
            </a:r>
          </a:p>
          <a:p>
            <a:r>
              <a:rPr lang="en-US" dirty="0"/>
              <a:t>    &lt;title&gt;Travel In Sri Lanka&lt;/title&gt;</a:t>
            </a:r>
          </a:p>
          <a:p>
            <a:r>
              <a:rPr lang="en-US" dirty="0"/>
              <a:t>    &lt;link </a:t>
            </a:r>
            <a:r>
              <a:rPr lang="en-US" dirty="0" err="1"/>
              <a:t>rel</a:t>
            </a:r>
            <a:r>
              <a:rPr lang="en-US" dirty="0"/>
              <a:t>="stylesheet" </a:t>
            </a:r>
            <a:r>
              <a:rPr lang="en-US" dirty="0" err="1"/>
              <a:t>href</a:t>
            </a:r>
            <a:r>
              <a:rPr lang="en-US" dirty="0"/>
              <a:t>="styles.css"&gt;</a:t>
            </a:r>
          </a:p>
          <a:p>
            <a:r>
              <a:rPr lang="en-US" dirty="0"/>
              <a:t>    &lt;link </a:t>
            </a:r>
            <a:r>
              <a:rPr lang="en-US" dirty="0" err="1"/>
              <a:t>rel</a:t>
            </a:r>
            <a:r>
              <a:rPr lang="en-US" dirty="0"/>
              <a:t>="stylesheet" </a:t>
            </a:r>
            <a:r>
              <a:rPr lang="en-US" dirty="0" err="1"/>
              <a:t>href</a:t>
            </a:r>
            <a:r>
              <a:rPr lang="en-US" dirty="0"/>
              <a:t>="https://cdnjs.cloudflare.com/ajax/libs/font-awesome/4.7.0/</a:t>
            </a:r>
            <a:r>
              <a:rPr lang="en-US" dirty="0" err="1"/>
              <a:t>css</a:t>
            </a:r>
            <a:r>
              <a:rPr lang="en-US" dirty="0"/>
              <a:t>/font-awesome.min.css"&gt;</a:t>
            </a:r>
          </a:p>
          <a:p>
            <a:r>
              <a:rPr lang="en-US" dirty="0"/>
              <a:t>&lt;/head&gt;</a:t>
            </a:r>
          </a:p>
          <a:p>
            <a:r>
              <a:rPr lang="en-US" dirty="0"/>
              <a:t>&lt;body&gt;</a:t>
            </a:r>
          </a:p>
          <a:p>
            <a:r>
              <a:rPr lang="en-US" dirty="0"/>
              <a:t>    &lt;</a:t>
            </a:r>
            <a:r>
              <a:rPr lang="en-US" dirty="0" err="1"/>
              <a:t>nav</a:t>
            </a:r>
            <a:r>
              <a:rPr lang="en-US" dirty="0"/>
              <a:t>&gt;</a:t>
            </a:r>
          </a:p>
          <a:p>
            <a:r>
              <a:rPr lang="en-US" dirty="0"/>
              <a:t>        &lt;!-- Navigation links --&gt;</a:t>
            </a:r>
          </a:p>
          <a:p>
            <a:r>
              <a:rPr lang="en-US" dirty="0"/>
              <a:t>    &lt;/</a:t>
            </a:r>
            <a:r>
              <a:rPr lang="en-US" dirty="0" err="1"/>
              <a:t>nav</a:t>
            </a:r>
            <a:r>
              <a:rPr lang="en-US" dirty="0"/>
              <a:t>&gt;</a:t>
            </a:r>
          </a:p>
          <a:p>
            <a:endParaRPr lang="en-US" dirty="0"/>
          </a:p>
          <a:p>
            <a:r>
              <a:rPr lang="en-US" dirty="0"/>
              <a:t>    &lt;section id="home"&gt;</a:t>
            </a:r>
          </a:p>
          <a:p>
            <a:r>
              <a:rPr lang="en-US" dirty="0"/>
              <a:t>        &lt;!-- Video slider section --&gt;</a:t>
            </a:r>
          </a:p>
          <a:p>
            <a:r>
              <a:rPr lang="en-US" dirty="0"/>
              <a:t>    &lt;/section&gt;</a:t>
            </a:r>
          </a:p>
          <a:p>
            <a:endParaRPr lang="en-US" dirty="0"/>
          </a:p>
          <a:p>
            <a:r>
              <a:rPr lang="en-US" dirty="0"/>
              <a:t>    &lt;section id="about"&gt;</a:t>
            </a:r>
          </a:p>
          <a:p>
            <a:r>
              <a:rPr lang="en-US" dirty="0"/>
              <a:t>        &lt;!-- About Us section --&gt;</a:t>
            </a:r>
          </a:p>
          <a:p>
            <a:r>
              <a:rPr lang="en-US" dirty="0"/>
              <a:t>    &lt;/section&gt;</a:t>
            </a:r>
          </a:p>
          <a:p>
            <a:endParaRPr lang="en-US" dirty="0"/>
          </a:p>
          <a:p>
            <a:r>
              <a:rPr lang="en-US" dirty="0"/>
              <a:t>    &lt;section id="gallery"&gt;</a:t>
            </a:r>
          </a:p>
          <a:p>
            <a:r>
              <a:rPr lang="en-US" dirty="0"/>
              <a:t>        &lt;!-- Gallery section --&gt;</a:t>
            </a:r>
          </a:p>
          <a:p>
            <a:r>
              <a:rPr lang="en-US" dirty="0"/>
              <a:t>    &lt;/section&gt;</a:t>
            </a:r>
          </a:p>
          <a:p>
            <a:endParaRPr lang="en-US" dirty="0"/>
          </a:p>
          <a:p>
            <a:r>
              <a:rPr lang="en-US" dirty="0"/>
              <a:t>    &lt;section id="contact"&gt;</a:t>
            </a:r>
          </a:p>
          <a:p>
            <a:r>
              <a:rPr lang="en-US" dirty="0"/>
              <a:t>        &lt;!-- Contact Us section --&gt;</a:t>
            </a:r>
          </a:p>
          <a:p>
            <a:r>
              <a:rPr lang="en-US" dirty="0"/>
              <a:t>    &lt;/section&gt;</a:t>
            </a:r>
          </a:p>
          <a:p>
            <a:endParaRPr lang="en-US" dirty="0"/>
          </a:p>
          <a:p>
            <a:r>
              <a:rPr lang="en-US" dirty="0"/>
              <a:t>    &lt;section id="video"&gt;</a:t>
            </a:r>
          </a:p>
          <a:p>
            <a:r>
              <a:rPr lang="en-US" dirty="0"/>
              <a:t>        &lt;!-- Videos section --&gt;</a:t>
            </a:r>
          </a:p>
          <a:p>
            <a:r>
              <a:rPr lang="en-US" dirty="0"/>
              <a:t>    &lt;/section&gt;</a:t>
            </a:r>
          </a:p>
          <a:p>
            <a:endParaRPr lang="en-US" dirty="0"/>
          </a:p>
          <a:p>
            <a:r>
              <a:rPr lang="en-US" dirty="0"/>
              <a:t>    &lt;footer&gt;</a:t>
            </a:r>
          </a:p>
          <a:p>
            <a:r>
              <a:rPr lang="en-US" dirty="0"/>
              <a:t>        &lt;!-- Footer section --&gt;</a:t>
            </a:r>
          </a:p>
          <a:p>
            <a:r>
              <a:rPr lang="en-US" dirty="0"/>
              <a:t>    &lt;/footer&gt;</a:t>
            </a:r>
          </a:p>
          <a:p>
            <a:endParaRPr lang="en-US" dirty="0"/>
          </a:p>
          <a:p>
            <a:r>
              <a:rPr lang="en-US" dirty="0"/>
              <a:t>&lt;/body&gt;</a:t>
            </a:r>
          </a:p>
          <a:p>
            <a:r>
              <a:rPr lang="en-US" dirty="0"/>
              <a:t>&lt;/html&gt;</a:t>
            </a:r>
          </a:p>
        </p:txBody>
      </p:sp>
      <p:sp>
        <p:nvSpPr>
          <p:cNvPr id="3" name="TextBox 2"/>
          <p:cNvSpPr txBox="1"/>
          <p:nvPr/>
        </p:nvSpPr>
        <p:spPr>
          <a:xfrm>
            <a:off x="1762293" y="3765427"/>
            <a:ext cx="5894323" cy="584775"/>
          </a:xfrm>
          <a:prstGeom prst="rect">
            <a:avLst/>
          </a:prstGeom>
          <a:noFill/>
        </p:spPr>
        <p:txBody>
          <a:bodyPr wrap="square" rtlCol="0">
            <a:spAutoFit/>
          </a:bodyPr>
          <a:lstStyle/>
          <a:p>
            <a:r>
              <a:rPr lang="en-US" sz="3200" b="1" dirty="0" err="1" smtClean="0"/>
              <a:t>i</a:t>
            </a:r>
            <a:r>
              <a:rPr lang="en-US" sz="3200" b="1" dirty="0" smtClean="0"/>
              <a:t>. HTML structure Overview</a:t>
            </a:r>
            <a:endParaRPr lang="en-US" sz="3200" b="1" dirty="0"/>
          </a:p>
        </p:txBody>
      </p:sp>
      <p:sp>
        <p:nvSpPr>
          <p:cNvPr id="4" name="TextBox 3"/>
          <p:cNvSpPr txBox="1"/>
          <p:nvPr/>
        </p:nvSpPr>
        <p:spPr>
          <a:xfrm>
            <a:off x="1395042" y="1862525"/>
            <a:ext cx="5536871" cy="646331"/>
          </a:xfrm>
          <a:prstGeom prst="rect">
            <a:avLst/>
          </a:prstGeom>
          <a:noFill/>
        </p:spPr>
        <p:txBody>
          <a:bodyPr wrap="square" rtlCol="0">
            <a:spAutoFit/>
          </a:bodyPr>
          <a:lstStyle/>
          <a:p>
            <a:pPr marL="342900" indent="-342900">
              <a:buFont typeface="+mj-lt"/>
              <a:buAutoNum type="arabicPeriod"/>
            </a:pPr>
            <a:r>
              <a:rPr lang="en-US" sz="3600" b="1" dirty="0" smtClean="0"/>
              <a:t>HTML Codes</a:t>
            </a:r>
            <a:endParaRPr lang="en-US" sz="3600" b="1"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3" name="TextBox 2"/>
          <p:cNvSpPr txBox="1"/>
          <p:nvPr/>
        </p:nvSpPr>
        <p:spPr>
          <a:xfrm>
            <a:off x="1679165" y="1853500"/>
            <a:ext cx="5894323" cy="584775"/>
          </a:xfrm>
          <a:prstGeom prst="rect">
            <a:avLst/>
          </a:prstGeom>
          <a:noFill/>
        </p:spPr>
        <p:txBody>
          <a:bodyPr wrap="square" rtlCol="0">
            <a:spAutoFit/>
          </a:bodyPr>
          <a:lstStyle/>
          <a:p>
            <a:r>
              <a:rPr lang="en-US" sz="3200" b="1" smtClean="0"/>
              <a:t>ii. Navigation Links </a:t>
            </a:r>
            <a:endParaRPr lang="en-US" sz="3200" b="1" dirty="0"/>
          </a:p>
        </p:txBody>
      </p:sp>
      <p:sp>
        <p:nvSpPr>
          <p:cNvPr id="4" name="Rectangle 3"/>
          <p:cNvSpPr/>
          <p:nvPr/>
        </p:nvSpPr>
        <p:spPr>
          <a:xfrm>
            <a:off x="2348345" y="2789331"/>
            <a:ext cx="9144000" cy="2862322"/>
          </a:xfrm>
          <a:prstGeom prst="rect">
            <a:avLst/>
          </a:prstGeom>
        </p:spPr>
        <p:txBody>
          <a:bodyPr>
            <a:spAutoFit/>
          </a:bodyPr>
          <a:lstStyle/>
          <a:p>
            <a:r>
              <a:rPr lang="en-US" sz="2000" dirty="0"/>
              <a:t>&lt;</a:t>
            </a:r>
            <a:r>
              <a:rPr lang="en-US" sz="2000" dirty="0" err="1"/>
              <a:t>nav</a:t>
            </a:r>
            <a:r>
              <a:rPr lang="en-US" sz="2000" dirty="0"/>
              <a:t>&gt;</a:t>
            </a:r>
          </a:p>
          <a:p>
            <a:r>
              <a:rPr lang="en-US" sz="2000" dirty="0"/>
              <a:t>    &lt;</a:t>
            </a:r>
            <a:r>
              <a:rPr lang="en-US" sz="2000" dirty="0" err="1"/>
              <a:t>ul</a:t>
            </a:r>
            <a:r>
              <a:rPr lang="en-US" sz="2000" dirty="0"/>
              <a:t>&gt;</a:t>
            </a:r>
          </a:p>
          <a:p>
            <a:r>
              <a:rPr lang="en-US" sz="2000" dirty="0"/>
              <a:t>        &lt;li&gt;&lt;a </a:t>
            </a:r>
            <a:r>
              <a:rPr lang="en-US" sz="2000" dirty="0" err="1"/>
              <a:t>href</a:t>
            </a:r>
            <a:r>
              <a:rPr lang="en-US" sz="2000" dirty="0"/>
              <a:t>="#home"&gt;Home&lt;/a&gt;&lt;/li&gt;</a:t>
            </a:r>
          </a:p>
          <a:p>
            <a:r>
              <a:rPr lang="en-US" sz="2000" dirty="0"/>
              <a:t>        &lt;li&gt;&lt;a </a:t>
            </a:r>
            <a:r>
              <a:rPr lang="en-US" sz="2000" dirty="0" err="1"/>
              <a:t>href</a:t>
            </a:r>
            <a:r>
              <a:rPr lang="en-US" sz="2000" dirty="0"/>
              <a:t>="#about"&gt;About Us&lt;/a&gt;&lt;/li&gt;</a:t>
            </a:r>
          </a:p>
          <a:p>
            <a:r>
              <a:rPr lang="en-US" sz="2000" dirty="0"/>
              <a:t>        &lt;li&gt;&lt;a </a:t>
            </a:r>
            <a:r>
              <a:rPr lang="en-US" sz="2000" dirty="0" err="1"/>
              <a:t>href</a:t>
            </a:r>
            <a:r>
              <a:rPr lang="en-US" sz="2000" dirty="0"/>
              <a:t>="#gallery"&gt;Gallery&lt;/a&gt;&lt;/li&gt;</a:t>
            </a:r>
          </a:p>
          <a:p>
            <a:r>
              <a:rPr lang="en-US" sz="2000" dirty="0"/>
              <a:t>        &lt;li&gt;&lt;a </a:t>
            </a:r>
            <a:r>
              <a:rPr lang="en-US" sz="2000" dirty="0" err="1"/>
              <a:t>href</a:t>
            </a:r>
            <a:r>
              <a:rPr lang="en-US" sz="2000" dirty="0"/>
              <a:t>="#contact"&gt;Contact Us&lt;/a&gt;&lt;/li&gt;</a:t>
            </a:r>
          </a:p>
          <a:p>
            <a:r>
              <a:rPr lang="en-US" sz="2000" dirty="0"/>
              <a:t>        &lt;li&gt;&lt;a </a:t>
            </a:r>
            <a:r>
              <a:rPr lang="en-US" sz="2000" dirty="0" err="1"/>
              <a:t>href</a:t>
            </a:r>
            <a:r>
              <a:rPr lang="en-US" sz="2000" dirty="0"/>
              <a:t>="#video"&gt;Videos&lt;/a&gt;&lt;/li&gt;</a:t>
            </a:r>
          </a:p>
          <a:p>
            <a:r>
              <a:rPr lang="en-US" sz="2000" dirty="0"/>
              <a:t>    &lt;/</a:t>
            </a:r>
            <a:r>
              <a:rPr lang="en-US" sz="2000" dirty="0" err="1"/>
              <a:t>ul</a:t>
            </a:r>
            <a:r>
              <a:rPr lang="en-US" sz="2000" dirty="0"/>
              <a:t>&gt;</a:t>
            </a:r>
          </a:p>
          <a:p>
            <a:r>
              <a:rPr lang="en-US" sz="2000" dirty="0"/>
              <a:t>&lt;/</a:t>
            </a:r>
            <a:r>
              <a:rPr lang="en-US" sz="2000" dirty="0" err="1"/>
              <a:t>nav</a:t>
            </a:r>
            <a:r>
              <a:rPr lang="en-US" sz="2000" dirty="0"/>
              <a:t>&gt;</a:t>
            </a:r>
          </a:p>
        </p:txBody>
      </p:sp>
      <p:sp>
        <p:nvSpPr>
          <p:cNvPr id="12" name="TextBox 11"/>
          <p:cNvSpPr txBox="1"/>
          <p:nvPr/>
        </p:nvSpPr>
        <p:spPr>
          <a:xfrm>
            <a:off x="1997819" y="6091196"/>
            <a:ext cx="5894323" cy="584775"/>
          </a:xfrm>
          <a:prstGeom prst="rect">
            <a:avLst/>
          </a:prstGeom>
          <a:noFill/>
        </p:spPr>
        <p:txBody>
          <a:bodyPr wrap="square" rtlCol="0">
            <a:spAutoFit/>
          </a:bodyPr>
          <a:lstStyle/>
          <a:p>
            <a:r>
              <a:rPr lang="en-US" sz="3200" b="1" dirty="0" smtClean="0"/>
              <a:t>iii. Video Slider Section </a:t>
            </a:r>
            <a:endParaRPr lang="en-US" sz="3200" b="1" dirty="0"/>
          </a:p>
        </p:txBody>
      </p:sp>
      <p:sp>
        <p:nvSpPr>
          <p:cNvPr id="5" name="Rectangle 4"/>
          <p:cNvSpPr/>
          <p:nvPr/>
        </p:nvSpPr>
        <p:spPr>
          <a:xfrm>
            <a:off x="2660073" y="7341921"/>
            <a:ext cx="9144000" cy="1631216"/>
          </a:xfrm>
          <a:prstGeom prst="rect">
            <a:avLst/>
          </a:prstGeom>
        </p:spPr>
        <p:txBody>
          <a:bodyPr>
            <a:spAutoFit/>
          </a:bodyPr>
          <a:lstStyle/>
          <a:p>
            <a:r>
              <a:rPr lang="en-US" sz="2000" dirty="0"/>
              <a:t>&lt;section id="home"&gt;</a:t>
            </a:r>
          </a:p>
          <a:p>
            <a:r>
              <a:rPr lang="en-US" sz="2000" dirty="0"/>
              <a:t>    &lt;div class="video-slider"&gt;</a:t>
            </a:r>
          </a:p>
          <a:p>
            <a:r>
              <a:rPr lang="en-US" sz="2000" dirty="0"/>
              <a:t>        &lt;video </a:t>
            </a:r>
            <a:r>
              <a:rPr lang="en-US" sz="2000" dirty="0" err="1"/>
              <a:t>src</a:t>
            </a:r>
            <a:r>
              <a:rPr lang="en-US" sz="2000" dirty="0"/>
              <a:t>="movie1.mp4" </a:t>
            </a:r>
            <a:r>
              <a:rPr lang="en-US" sz="2000" dirty="0" err="1"/>
              <a:t>autoplay</a:t>
            </a:r>
            <a:r>
              <a:rPr lang="en-US" sz="2000" dirty="0"/>
              <a:t> muted loop&gt;&lt;/video&gt;</a:t>
            </a:r>
          </a:p>
          <a:p>
            <a:r>
              <a:rPr lang="en-US" sz="2000" dirty="0"/>
              <a:t>    &lt;/div&gt;</a:t>
            </a:r>
          </a:p>
          <a:p>
            <a:r>
              <a:rPr lang="en-US" sz="2000" dirty="0"/>
              <a:t>&lt;/section&gt;</a:t>
            </a:r>
          </a:p>
        </p:txBody>
      </p:sp>
    </p:spTree>
    <p:extLst>
      <p:ext uri="{BB962C8B-B14F-4D97-AF65-F5344CB8AC3E}">
        <p14:creationId xmlns:p14="http://schemas.microsoft.com/office/powerpoint/2010/main" val="27659102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3" name="TextBox 2"/>
          <p:cNvSpPr txBox="1"/>
          <p:nvPr/>
        </p:nvSpPr>
        <p:spPr>
          <a:xfrm>
            <a:off x="1292029" y="927068"/>
            <a:ext cx="5894323" cy="584775"/>
          </a:xfrm>
          <a:prstGeom prst="rect">
            <a:avLst/>
          </a:prstGeom>
          <a:noFill/>
        </p:spPr>
        <p:txBody>
          <a:bodyPr wrap="square" rtlCol="0">
            <a:spAutoFit/>
          </a:bodyPr>
          <a:lstStyle/>
          <a:p>
            <a:r>
              <a:rPr lang="en-US" sz="3200" b="1" dirty="0" smtClean="0"/>
              <a:t>iv. About us section</a:t>
            </a:r>
            <a:endParaRPr lang="en-US" sz="3200" b="1" dirty="0"/>
          </a:p>
        </p:txBody>
      </p:sp>
      <p:sp>
        <p:nvSpPr>
          <p:cNvPr id="4" name="Rectangle 3"/>
          <p:cNvSpPr/>
          <p:nvPr/>
        </p:nvSpPr>
        <p:spPr>
          <a:xfrm>
            <a:off x="1652940" y="1744766"/>
            <a:ext cx="9144000" cy="1015663"/>
          </a:xfrm>
          <a:prstGeom prst="rect">
            <a:avLst/>
          </a:prstGeom>
        </p:spPr>
        <p:txBody>
          <a:bodyPr>
            <a:spAutoFit/>
          </a:bodyPr>
          <a:lstStyle/>
          <a:p>
            <a:r>
              <a:rPr lang="en-US" sz="2000" dirty="0"/>
              <a:t>&lt;section id="about"&gt;</a:t>
            </a:r>
          </a:p>
          <a:p>
            <a:r>
              <a:rPr lang="en-US" sz="2000" dirty="0"/>
              <a:t>    &lt;!-- Text content about the agency --&gt;</a:t>
            </a:r>
          </a:p>
          <a:p>
            <a:r>
              <a:rPr lang="en-US" sz="2000" dirty="0"/>
              <a:t>&lt;/section&gt;</a:t>
            </a:r>
          </a:p>
        </p:txBody>
      </p:sp>
      <p:sp>
        <p:nvSpPr>
          <p:cNvPr id="12" name="TextBox 11"/>
          <p:cNvSpPr txBox="1"/>
          <p:nvPr/>
        </p:nvSpPr>
        <p:spPr>
          <a:xfrm>
            <a:off x="1292029" y="3270912"/>
            <a:ext cx="5894323" cy="584775"/>
          </a:xfrm>
          <a:prstGeom prst="rect">
            <a:avLst/>
          </a:prstGeom>
          <a:noFill/>
        </p:spPr>
        <p:txBody>
          <a:bodyPr wrap="square" rtlCol="0">
            <a:spAutoFit/>
          </a:bodyPr>
          <a:lstStyle/>
          <a:p>
            <a:r>
              <a:rPr lang="en-US" sz="3200" b="1" dirty="0" smtClean="0"/>
              <a:t>v. Gallery Section</a:t>
            </a:r>
            <a:endParaRPr lang="en-US" sz="3200" b="1" dirty="0"/>
          </a:p>
        </p:txBody>
      </p:sp>
      <p:sp>
        <p:nvSpPr>
          <p:cNvPr id="5" name="Rectangle 4"/>
          <p:cNvSpPr/>
          <p:nvPr/>
        </p:nvSpPr>
        <p:spPr>
          <a:xfrm>
            <a:off x="1652940" y="4203601"/>
            <a:ext cx="9144000" cy="1015663"/>
          </a:xfrm>
          <a:prstGeom prst="rect">
            <a:avLst/>
          </a:prstGeom>
        </p:spPr>
        <p:txBody>
          <a:bodyPr>
            <a:spAutoFit/>
          </a:bodyPr>
          <a:lstStyle/>
          <a:p>
            <a:r>
              <a:rPr lang="en-US" sz="2000" dirty="0"/>
              <a:t>&lt;section id="gallery"&gt;</a:t>
            </a:r>
          </a:p>
          <a:p>
            <a:r>
              <a:rPr lang="en-US" sz="2000" dirty="0"/>
              <a:t>    &lt;!-- Images displayed in a gallery format --&gt;</a:t>
            </a:r>
          </a:p>
          <a:p>
            <a:r>
              <a:rPr lang="en-US" sz="2000" dirty="0"/>
              <a:t>&lt;/section&gt;</a:t>
            </a:r>
          </a:p>
        </p:txBody>
      </p:sp>
      <p:sp>
        <p:nvSpPr>
          <p:cNvPr id="14" name="TextBox 13"/>
          <p:cNvSpPr txBox="1"/>
          <p:nvPr/>
        </p:nvSpPr>
        <p:spPr>
          <a:xfrm>
            <a:off x="1354178" y="5717077"/>
            <a:ext cx="5894323" cy="584775"/>
          </a:xfrm>
          <a:prstGeom prst="rect">
            <a:avLst/>
          </a:prstGeom>
          <a:noFill/>
        </p:spPr>
        <p:txBody>
          <a:bodyPr wrap="square" rtlCol="0">
            <a:spAutoFit/>
          </a:bodyPr>
          <a:lstStyle/>
          <a:p>
            <a:r>
              <a:rPr lang="en-US" sz="3200" b="1" dirty="0" smtClean="0"/>
              <a:t>vi. Contact Us Section</a:t>
            </a:r>
            <a:endParaRPr lang="en-US" sz="3200" b="1" dirty="0"/>
          </a:p>
        </p:txBody>
      </p:sp>
      <p:sp>
        <p:nvSpPr>
          <p:cNvPr id="6" name="Rectangle 5"/>
          <p:cNvSpPr/>
          <p:nvPr/>
        </p:nvSpPr>
        <p:spPr>
          <a:xfrm>
            <a:off x="1817531" y="6791768"/>
            <a:ext cx="9144000" cy="1015663"/>
          </a:xfrm>
          <a:prstGeom prst="rect">
            <a:avLst/>
          </a:prstGeom>
        </p:spPr>
        <p:txBody>
          <a:bodyPr>
            <a:spAutoFit/>
          </a:bodyPr>
          <a:lstStyle/>
          <a:p>
            <a:r>
              <a:rPr lang="en-US" sz="2000" dirty="0"/>
              <a:t>&lt;section id="contact"&gt;</a:t>
            </a:r>
          </a:p>
          <a:p>
            <a:r>
              <a:rPr lang="en-US" sz="2000" dirty="0"/>
              <a:t>    &lt;!-- Contact details and a form to send messages --&gt;</a:t>
            </a:r>
          </a:p>
          <a:p>
            <a:r>
              <a:rPr lang="en-US" sz="2000" dirty="0"/>
              <a:t>&lt;/section&gt;</a:t>
            </a:r>
          </a:p>
        </p:txBody>
      </p:sp>
      <p:sp>
        <p:nvSpPr>
          <p:cNvPr id="16" name="TextBox 15"/>
          <p:cNvSpPr txBox="1"/>
          <p:nvPr/>
        </p:nvSpPr>
        <p:spPr>
          <a:xfrm>
            <a:off x="1354178" y="8163242"/>
            <a:ext cx="5894323" cy="584775"/>
          </a:xfrm>
          <a:prstGeom prst="rect">
            <a:avLst/>
          </a:prstGeom>
          <a:noFill/>
        </p:spPr>
        <p:txBody>
          <a:bodyPr wrap="square" rtlCol="0">
            <a:spAutoFit/>
          </a:bodyPr>
          <a:lstStyle/>
          <a:p>
            <a:r>
              <a:rPr lang="en-US" sz="3200" b="1" dirty="0" smtClean="0"/>
              <a:t>Vii. Video Section</a:t>
            </a:r>
            <a:endParaRPr lang="en-US" sz="3200" b="1" dirty="0"/>
          </a:p>
        </p:txBody>
      </p:sp>
      <p:sp>
        <p:nvSpPr>
          <p:cNvPr id="7" name="Rectangle 6"/>
          <p:cNvSpPr/>
          <p:nvPr/>
        </p:nvSpPr>
        <p:spPr>
          <a:xfrm>
            <a:off x="1946390" y="9024059"/>
            <a:ext cx="9144000" cy="1015663"/>
          </a:xfrm>
          <a:prstGeom prst="rect">
            <a:avLst/>
          </a:prstGeom>
        </p:spPr>
        <p:txBody>
          <a:bodyPr>
            <a:spAutoFit/>
          </a:bodyPr>
          <a:lstStyle/>
          <a:p>
            <a:r>
              <a:rPr lang="en-US" sz="2000" dirty="0"/>
              <a:t>&lt;section id="video"&gt;</a:t>
            </a:r>
          </a:p>
          <a:p>
            <a:r>
              <a:rPr lang="en-US" sz="2000" dirty="0"/>
              <a:t>    &lt;!-- Embedded YouTube videos and HTML5 videos --&gt;</a:t>
            </a:r>
          </a:p>
          <a:p>
            <a:r>
              <a:rPr lang="en-US" sz="2000" dirty="0"/>
              <a:t>&lt;/section&gt;</a:t>
            </a:r>
          </a:p>
        </p:txBody>
      </p:sp>
      <p:sp>
        <p:nvSpPr>
          <p:cNvPr id="18" name="TextBox 17"/>
          <p:cNvSpPr txBox="1"/>
          <p:nvPr/>
        </p:nvSpPr>
        <p:spPr>
          <a:xfrm>
            <a:off x="8225443" y="748407"/>
            <a:ext cx="5894323" cy="584775"/>
          </a:xfrm>
          <a:prstGeom prst="rect">
            <a:avLst/>
          </a:prstGeom>
          <a:noFill/>
        </p:spPr>
        <p:txBody>
          <a:bodyPr wrap="square" rtlCol="0">
            <a:spAutoFit/>
          </a:bodyPr>
          <a:lstStyle/>
          <a:p>
            <a:r>
              <a:rPr lang="en-US" sz="3200" b="1" dirty="0" smtClean="0"/>
              <a:t>Viii. Social Media Section</a:t>
            </a:r>
            <a:endParaRPr lang="en-US" sz="3200" b="1" dirty="0"/>
          </a:p>
        </p:txBody>
      </p:sp>
      <p:sp>
        <p:nvSpPr>
          <p:cNvPr id="8" name="Rectangle 7"/>
          <p:cNvSpPr/>
          <p:nvPr/>
        </p:nvSpPr>
        <p:spPr>
          <a:xfrm>
            <a:off x="9014227" y="1535734"/>
            <a:ext cx="9144000" cy="8094524"/>
          </a:xfrm>
          <a:prstGeom prst="rect">
            <a:avLst/>
          </a:prstGeom>
        </p:spPr>
        <p:txBody>
          <a:bodyPr>
            <a:spAutoFit/>
          </a:bodyPr>
          <a:lstStyle/>
          <a:p>
            <a:r>
              <a:rPr lang="en-US" sz="2000" dirty="0"/>
              <a:t>&lt;!-- Social media links with Font Awesome icons --&gt;</a:t>
            </a:r>
          </a:p>
          <a:p>
            <a:r>
              <a:rPr lang="en-US" sz="2000" dirty="0"/>
              <a:t>&lt;a </a:t>
            </a:r>
            <a:r>
              <a:rPr lang="en-US" sz="2000" dirty="0" err="1"/>
              <a:t>href</a:t>
            </a:r>
            <a:r>
              <a:rPr lang="en-US" sz="2000" dirty="0"/>
              <a:t>="https://www.facebook.com/groups/newslanka.us" class="fa fa-</a:t>
            </a:r>
            <a:r>
              <a:rPr lang="en-US" sz="2000" dirty="0" err="1"/>
              <a:t>facebook</a:t>
            </a:r>
            <a:r>
              <a:rPr lang="en-US" sz="2000" dirty="0"/>
              <a:t>"&gt;&lt;/a&gt;</a:t>
            </a:r>
          </a:p>
          <a:p>
            <a:r>
              <a:rPr lang="en-US" sz="2000" dirty="0"/>
              <a:t>&lt;a </a:t>
            </a:r>
            <a:r>
              <a:rPr lang="en-US" sz="2000" dirty="0" err="1"/>
              <a:t>href</a:t>
            </a:r>
            <a:r>
              <a:rPr lang="en-US" sz="2000" dirty="0"/>
              <a:t>="https://x.com/" class="fa fa-twitter"&gt;&lt;/a&gt;</a:t>
            </a:r>
          </a:p>
          <a:p>
            <a:r>
              <a:rPr lang="en-US" sz="2000" dirty="0"/>
              <a:t>&lt;a </a:t>
            </a:r>
            <a:r>
              <a:rPr lang="en-US" sz="2000" dirty="0" err="1"/>
              <a:t>href</a:t>
            </a:r>
            <a:r>
              <a:rPr lang="en-US" sz="2000" dirty="0"/>
              <a:t>="https://www.google.com/search?q=beautiful+attractions+in+sri+lanka&amp;sca_esv=7aac9c6f5d621623&amp;sca_upv=1&amp;sxsrf=ADLYWIKR9vTHF4q5MMSw6BGWL-AFHNfULQ%3A1721704935579&amp;source=hp&amp;ei=5yGfZti7IeDF1e8Pkr64iQQ&amp;iflsig=AL9hbdgAAAAAZp8v9xl9ZUMhmeCTyjHEZGRUq8zHxN_h&amp;ved=0ahUKEwiYy93YmryHAxXgYvUHHRIfLkEQ4dUDCBU&amp;uact=5&amp;oq=beautiful+attractions+in+sri+lanka&amp;gs_lp=Egdnd3Mtd2l6IiJiZWF1dGlmdWwgYXR0cmFjdGlvbnMgaW4gc3JpIGxhbmthMgYQABgWGB4yBhAAGBYYHjIGEAAYFhgeMgYQABgWGB4yBhAAGBYYHjIGEAAYFhgeMgYQABgWGB4yBhAAGBYYHjIGEAAYFhgeMgYQABgWGB5I02BQAFjrWXAAeACQAQCYAdEBoAGRK6oBBjAuMzMuMbgBA8gBAPgBAZgCIqAC4C7CAgoQIxiABBgnGIoFwgIKEC4YgAQYJxiKBcICCxAAGIAEGJECGIoFwgIKEAAYgAQYQxiKBcICDRAuGIAEGEMY1AIYigXCAgUQABiABMICChAAGIAEGBQYhwLCAgsQABiABBiSAxiKBcICDBAAGIAEGEMYigUYCsICCBAAGIAEGMkDwgILEAAYgAQYhgMYigXCAggQABiABBiiBJgDAJIHBjAuMzAuNKAHhfwB&amp;sclient=gws-wiz" class="fa fa-google"&gt;&lt;/a&gt;</a:t>
            </a:r>
          </a:p>
          <a:p>
            <a:r>
              <a:rPr lang="en-US" sz="2000" dirty="0"/>
              <a:t>&lt;a </a:t>
            </a:r>
            <a:r>
              <a:rPr lang="en-US" sz="2000" dirty="0" err="1"/>
              <a:t>href</a:t>
            </a:r>
            <a:r>
              <a:rPr lang="en-US" sz="2000" dirty="0"/>
              <a:t>="https://www.linkedin.com/groups/3034751/" class="fa fa-</a:t>
            </a:r>
            <a:r>
              <a:rPr lang="en-US" sz="2000" dirty="0" err="1"/>
              <a:t>linkedin</a:t>
            </a:r>
            <a:r>
              <a:rPr lang="en-US" sz="2000" dirty="0"/>
              <a:t>"&gt;&lt;/a&gt;</a:t>
            </a:r>
          </a:p>
          <a:p>
            <a:r>
              <a:rPr lang="en-US" sz="2000" dirty="0"/>
              <a:t>&lt;a </a:t>
            </a:r>
            <a:r>
              <a:rPr lang="en-US" sz="2000" dirty="0" err="1"/>
              <a:t>href</a:t>
            </a:r>
            <a:r>
              <a:rPr lang="en-US" sz="2000" dirty="0"/>
              <a:t>="https://www.youtube.com/watch?v=q0mbKsKG-ng" class="fa fa-</a:t>
            </a:r>
            <a:r>
              <a:rPr lang="en-US" sz="2000" dirty="0" err="1"/>
              <a:t>youtube</a:t>
            </a:r>
            <a:r>
              <a:rPr lang="en-US" sz="2000" dirty="0"/>
              <a:t>"&gt;&lt;/a&gt;</a:t>
            </a:r>
          </a:p>
          <a:p>
            <a:r>
              <a:rPr lang="en-US" sz="2000" dirty="0"/>
              <a:t>&lt;a </a:t>
            </a:r>
            <a:r>
              <a:rPr lang="en-US" sz="2000" dirty="0" err="1"/>
              <a:t>href</a:t>
            </a:r>
            <a:r>
              <a:rPr lang="en-US" sz="2000" dirty="0"/>
              <a:t>="https://www.instagram.com/beautiful_places_in_srilanka/" class="fa fa-</a:t>
            </a:r>
            <a:r>
              <a:rPr lang="en-US" sz="2000" dirty="0" err="1"/>
              <a:t>instagram</a:t>
            </a:r>
            <a:r>
              <a:rPr lang="en-US" sz="2000" dirty="0"/>
              <a:t>"&gt;&lt;/a&gt;</a:t>
            </a:r>
          </a:p>
        </p:txBody>
      </p:sp>
    </p:spTree>
    <p:extLst>
      <p:ext uri="{BB962C8B-B14F-4D97-AF65-F5344CB8AC3E}">
        <p14:creationId xmlns:p14="http://schemas.microsoft.com/office/powerpoint/2010/main" val="21337556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3" name="TextBox 2"/>
          <p:cNvSpPr txBox="1"/>
          <p:nvPr/>
        </p:nvSpPr>
        <p:spPr>
          <a:xfrm>
            <a:off x="1679165" y="1853500"/>
            <a:ext cx="5894323" cy="584775"/>
          </a:xfrm>
          <a:prstGeom prst="rect">
            <a:avLst/>
          </a:prstGeom>
          <a:noFill/>
        </p:spPr>
        <p:txBody>
          <a:bodyPr wrap="square" rtlCol="0">
            <a:spAutoFit/>
          </a:bodyPr>
          <a:lstStyle/>
          <a:p>
            <a:r>
              <a:rPr lang="en-US" sz="3200" b="1" dirty="0" smtClean="0"/>
              <a:t>ix. Google Map </a:t>
            </a:r>
            <a:r>
              <a:rPr lang="en-US" sz="3200" b="1" dirty="0" err="1" smtClean="0"/>
              <a:t>Embeded</a:t>
            </a:r>
            <a:r>
              <a:rPr lang="en-US" sz="3200" b="1" dirty="0" smtClean="0"/>
              <a:t> </a:t>
            </a:r>
            <a:endParaRPr lang="en-US" sz="3200" b="1" dirty="0"/>
          </a:p>
        </p:txBody>
      </p:sp>
      <p:sp>
        <p:nvSpPr>
          <p:cNvPr id="4" name="Rectangle 3"/>
          <p:cNvSpPr/>
          <p:nvPr/>
        </p:nvSpPr>
        <p:spPr>
          <a:xfrm>
            <a:off x="2348345" y="2789331"/>
            <a:ext cx="9144000" cy="2554545"/>
          </a:xfrm>
          <a:prstGeom prst="rect">
            <a:avLst/>
          </a:prstGeom>
        </p:spPr>
        <p:txBody>
          <a:bodyPr>
            <a:spAutoFit/>
          </a:bodyPr>
          <a:lstStyle/>
          <a:p>
            <a:r>
              <a:rPr lang="en-US" sz="2000"/>
              <a:t>&lt;iframe src="https://www.google.com/maps/embed?pb=!1m18!1m12!1m3!1d3961.2517362774915!2d79.90921597412041!3d6.860403993138098!2m3!1f0!2f0!3f0!3m2!1i1024!2i768!4f13.1!3m3!1m2!1s0x3ae25a7cfd9e7725%3A0xd465faeff654ab9e!2sWijerama%20Road%2C%20Nugegoda%2C%20Sri%20Lanka!5e0!3m2!1sen!2sjp!4v1721699989303!5m2!1sen!2sjp" width="600" height="450" style="border:0;" allowfullscreen="" loading="lazy" referrerpolicy="no-referrer-when-downgrade"&gt;&lt;/iframe&gt;</a:t>
            </a:r>
            <a:endParaRPr lang="en-US" sz="2000" dirty="0"/>
          </a:p>
        </p:txBody>
      </p:sp>
      <p:sp>
        <p:nvSpPr>
          <p:cNvPr id="12" name="TextBox 11"/>
          <p:cNvSpPr txBox="1"/>
          <p:nvPr/>
        </p:nvSpPr>
        <p:spPr>
          <a:xfrm>
            <a:off x="1997819" y="6091196"/>
            <a:ext cx="5894323" cy="584775"/>
          </a:xfrm>
          <a:prstGeom prst="rect">
            <a:avLst/>
          </a:prstGeom>
          <a:noFill/>
        </p:spPr>
        <p:txBody>
          <a:bodyPr wrap="square" rtlCol="0">
            <a:spAutoFit/>
          </a:bodyPr>
          <a:lstStyle/>
          <a:p>
            <a:r>
              <a:rPr lang="en-US" sz="3200" b="1" dirty="0"/>
              <a:t>x</a:t>
            </a:r>
            <a:r>
              <a:rPr lang="en-US" sz="3200" b="1" dirty="0" smtClean="0"/>
              <a:t>. Footer Section </a:t>
            </a:r>
            <a:endParaRPr lang="en-US" sz="3200" b="1" dirty="0"/>
          </a:p>
        </p:txBody>
      </p:sp>
      <p:sp>
        <p:nvSpPr>
          <p:cNvPr id="5" name="Rectangle 4"/>
          <p:cNvSpPr/>
          <p:nvPr/>
        </p:nvSpPr>
        <p:spPr>
          <a:xfrm>
            <a:off x="2660073" y="7341921"/>
            <a:ext cx="9144000" cy="1015663"/>
          </a:xfrm>
          <a:prstGeom prst="rect">
            <a:avLst/>
          </a:prstGeom>
        </p:spPr>
        <p:txBody>
          <a:bodyPr>
            <a:spAutoFit/>
          </a:bodyPr>
          <a:lstStyle/>
          <a:p>
            <a:r>
              <a:rPr lang="en-US" sz="2000"/>
              <a:t>&lt;footer&gt;</a:t>
            </a:r>
          </a:p>
          <a:p>
            <a:r>
              <a:rPr lang="en-US" sz="2000"/>
              <a:t>    &lt;p&gt;&amp;copy; 2024 Travel and Tour Agency. All rights reserved.&lt;/p&gt;</a:t>
            </a:r>
          </a:p>
          <a:p>
            <a:r>
              <a:rPr lang="en-US" sz="2000"/>
              <a:t>&lt;/footer&gt;</a:t>
            </a:r>
            <a:endParaRPr lang="en-US" sz="2000" dirty="0"/>
          </a:p>
        </p:txBody>
      </p:sp>
    </p:spTree>
    <p:extLst>
      <p:ext uri="{BB962C8B-B14F-4D97-AF65-F5344CB8AC3E}">
        <p14:creationId xmlns:p14="http://schemas.microsoft.com/office/powerpoint/2010/main" val="18938185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13" name="TextBox 12"/>
          <p:cNvSpPr txBox="1"/>
          <p:nvPr/>
        </p:nvSpPr>
        <p:spPr>
          <a:xfrm>
            <a:off x="1292029" y="698743"/>
            <a:ext cx="5536871" cy="646331"/>
          </a:xfrm>
          <a:prstGeom prst="rect">
            <a:avLst/>
          </a:prstGeom>
          <a:noFill/>
        </p:spPr>
        <p:txBody>
          <a:bodyPr wrap="square" rtlCol="0">
            <a:spAutoFit/>
          </a:bodyPr>
          <a:lstStyle/>
          <a:p>
            <a:r>
              <a:rPr lang="en-US" sz="3600" b="1" dirty="0" smtClean="0"/>
              <a:t>2.CSS Codes</a:t>
            </a:r>
            <a:endParaRPr lang="en-US" sz="3600" b="1" dirty="0"/>
          </a:p>
        </p:txBody>
      </p:sp>
      <p:sp>
        <p:nvSpPr>
          <p:cNvPr id="14" name="TextBox 13"/>
          <p:cNvSpPr txBox="1"/>
          <p:nvPr/>
        </p:nvSpPr>
        <p:spPr>
          <a:xfrm>
            <a:off x="1831565" y="2059524"/>
            <a:ext cx="5894323" cy="584775"/>
          </a:xfrm>
          <a:prstGeom prst="rect">
            <a:avLst/>
          </a:prstGeom>
          <a:noFill/>
        </p:spPr>
        <p:txBody>
          <a:bodyPr wrap="square" rtlCol="0">
            <a:spAutoFit/>
          </a:bodyPr>
          <a:lstStyle/>
          <a:p>
            <a:r>
              <a:rPr lang="en-US" sz="3200" b="1" dirty="0" err="1" smtClean="0"/>
              <a:t>i</a:t>
            </a:r>
            <a:r>
              <a:rPr lang="en-US" sz="3200" b="1" dirty="0" smtClean="0"/>
              <a:t>. CSS for Images</a:t>
            </a:r>
            <a:endParaRPr lang="en-US" sz="3200" b="1" dirty="0"/>
          </a:p>
        </p:txBody>
      </p:sp>
      <p:sp>
        <p:nvSpPr>
          <p:cNvPr id="2" name="Rectangle 1"/>
          <p:cNvSpPr/>
          <p:nvPr/>
        </p:nvSpPr>
        <p:spPr>
          <a:xfrm>
            <a:off x="2256900" y="2942897"/>
            <a:ext cx="9144000" cy="4401205"/>
          </a:xfrm>
          <a:prstGeom prst="rect">
            <a:avLst/>
          </a:prstGeom>
        </p:spPr>
        <p:txBody>
          <a:bodyPr>
            <a:spAutoFit/>
          </a:bodyPr>
          <a:lstStyle/>
          <a:p>
            <a:r>
              <a:rPr lang="en-US" sz="2000" dirty="0"/>
              <a:t>.gallery-container {</a:t>
            </a:r>
          </a:p>
          <a:p>
            <a:r>
              <a:rPr lang="en-US" sz="2000" dirty="0"/>
              <a:t>    display: flex;</a:t>
            </a:r>
          </a:p>
          <a:p>
            <a:r>
              <a:rPr lang="en-US" sz="2000" dirty="0"/>
              <a:t>    flex-wrap: wrap;</a:t>
            </a:r>
          </a:p>
          <a:p>
            <a:r>
              <a:rPr lang="en-US" sz="2000" dirty="0"/>
              <a:t>    justify-content: space-around;</a:t>
            </a:r>
          </a:p>
          <a:p>
            <a:r>
              <a:rPr lang="en-US" sz="2000" dirty="0"/>
              <a:t>    margin: 20px 0;</a:t>
            </a:r>
          </a:p>
          <a:p>
            <a:r>
              <a:rPr lang="en-US" sz="2000" dirty="0"/>
              <a:t>}</a:t>
            </a:r>
          </a:p>
          <a:p>
            <a:endParaRPr lang="en-US" sz="2000" dirty="0"/>
          </a:p>
          <a:p>
            <a:r>
              <a:rPr lang="en-US" sz="2000" dirty="0"/>
              <a:t>.gallery-container </a:t>
            </a:r>
            <a:r>
              <a:rPr lang="en-US" sz="2000" dirty="0" err="1"/>
              <a:t>img</a:t>
            </a:r>
            <a:r>
              <a:rPr lang="en-US" sz="2000" dirty="0"/>
              <a:t> {</a:t>
            </a:r>
          </a:p>
          <a:p>
            <a:r>
              <a:rPr lang="en-US" sz="2000" dirty="0"/>
              <a:t>    width: 200px;</a:t>
            </a:r>
          </a:p>
          <a:p>
            <a:r>
              <a:rPr lang="en-US" sz="2000" dirty="0"/>
              <a:t>    height: 200px;</a:t>
            </a:r>
          </a:p>
          <a:p>
            <a:r>
              <a:rPr lang="en-US" sz="2000" dirty="0"/>
              <a:t>    object-fit: cover;</a:t>
            </a:r>
          </a:p>
          <a:p>
            <a:r>
              <a:rPr lang="en-US" sz="2000" dirty="0"/>
              <a:t>    margin: 10px;</a:t>
            </a:r>
          </a:p>
          <a:p>
            <a:r>
              <a:rPr lang="en-US" sz="2000" dirty="0"/>
              <a:t>    border-radius: 5px;</a:t>
            </a:r>
          </a:p>
          <a:p>
            <a:r>
              <a:rPr lang="en-US" sz="2000" dirty="0"/>
              <a:t>}</a:t>
            </a:r>
          </a:p>
        </p:txBody>
      </p:sp>
      <p:sp>
        <p:nvSpPr>
          <p:cNvPr id="15" name="TextBox 14"/>
          <p:cNvSpPr txBox="1"/>
          <p:nvPr/>
        </p:nvSpPr>
        <p:spPr>
          <a:xfrm>
            <a:off x="8728777" y="2059524"/>
            <a:ext cx="5894323" cy="584775"/>
          </a:xfrm>
          <a:prstGeom prst="rect">
            <a:avLst/>
          </a:prstGeom>
          <a:noFill/>
        </p:spPr>
        <p:txBody>
          <a:bodyPr wrap="square" rtlCol="0">
            <a:spAutoFit/>
          </a:bodyPr>
          <a:lstStyle/>
          <a:p>
            <a:r>
              <a:rPr lang="en-US" sz="3200" b="1" dirty="0" smtClean="0"/>
              <a:t>ii. CSS for Videos</a:t>
            </a:r>
            <a:endParaRPr lang="en-US" sz="3200" b="1" dirty="0"/>
          </a:p>
        </p:txBody>
      </p:sp>
      <p:sp>
        <p:nvSpPr>
          <p:cNvPr id="6" name="Rectangle 5"/>
          <p:cNvSpPr/>
          <p:nvPr/>
        </p:nvSpPr>
        <p:spPr>
          <a:xfrm>
            <a:off x="8936182" y="2942897"/>
            <a:ext cx="9144000" cy="3785652"/>
          </a:xfrm>
          <a:prstGeom prst="rect">
            <a:avLst/>
          </a:prstGeom>
        </p:spPr>
        <p:txBody>
          <a:bodyPr>
            <a:spAutoFit/>
          </a:bodyPr>
          <a:lstStyle/>
          <a:p>
            <a:r>
              <a:rPr lang="en-US" sz="2000" dirty="0"/>
              <a:t>.video-slider {</a:t>
            </a:r>
          </a:p>
          <a:p>
            <a:r>
              <a:rPr lang="en-US" sz="2000" dirty="0"/>
              <a:t>    position: relative;</a:t>
            </a:r>
          </a:p>
          <a:p>
            <a:r>
              <a:rPr lang="en-US" sz="2000" dirty="0"/>
              <a:t>    overflow: hidden;</a:t>
            </a:r>
          </a:p>
          <a:p>
            <a:r>
              <a:rPr lang="en-US" sz="2000" dirty="0"/>
              <a:t>    width: 100%;</a:t>
            </a:r>
          </a:p>
          <a:p>
            <a:r>
              <a:rPr lang="en-US" sz="2000" dirty="0"/>
              <a:t>    max-width: 100%;</a:t>
            </a:r>
          </a:p>
          <a:p>
            <a:r>
              <a:rPr lang="en-US" sz="2000" dirty="0"/>
              <a:t>}</a:t>
            </a:r>
          </a:p>
          <a:p>
            <a:endParaRPr lang="en-US" sz="2000" dirty="0"/>
          </a:p>
          <a:p>
            <a:r>
              <a:rPr lang="en-US" sz="2000" dirty="0"/>
              <a:t>.video-slider video {</a:t>
            </a:r>
          </a:p>
          <a:p>
            <a:r>
              <a:rPr lang="en-US" sz="2000" dirty="0"/>
              <a:t>    width: 100%;</a:t>
            </a:r>
          </a:p>
          <a:p>
            <a:r>
              <a:rPr lang="en-US" sz="2000" dirty="0"/>
              <a:t>    height: auto;</a:t>
            </a:r>
          </a:p>
          <a:p>
            <a:r>
              <a:rPr lang="en-US" sz="2000" dirty="0"/>
              <a:t>    display: block;</a:t>
            </a:r>
          </a:p>
          <a:p>
            <a:r>
              <a:rPr lang="en-US" sz="2000" dirty="0"/>
              <a:t>}</a:t>
            </a:r>
          </a:p>
        </p:txBody>
      </p:sp>
    </p:spTree>
    <p:extLst>
      <p:ext uri="{BB962C8B-B14F-4D97-AF65-F5344CB8AC3E}">
        <p14:creationId xmlns:p14="http://schemas.microsoft.com/office/powerpoint/2010/main" val="3394682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2" name="Rectangle 1"/>
          <p:cNvSpPr/>
          <p:nvPr/>
        </p:nvSpPr>
        <p:spPr>
          <a:xfrm>
            <a:off x="2992582" y="1382109"/>
            <a:ext cx="6689607" cy="7171194"/>
          </a:xfrm>
          <a:prstGeom prst="rect">
            <a:avLst/>
          </a:prstGeom>
        </p:spPr>
        <p:txBody>
          <a:bodyPr wrap="square">
            <a:spAutoFit/>
          </a:bodyPr>
          <a:lstStyle/>
          <a:p>
            <a:r>
              <a:rPr lang="en-US" sz="2000" dirty="0" err="1"/>
              <a:t>nav</a:t>
            </a:r>
            <a:r>
              <a:rPr lang="en-US" sz="2000" dirty="0"/>
              <a:t> </a:t>
            </a:r>
            <a:r>
              <a:rPr lang="en-US" sz="2000" dirty="0" err="1"/>
              <a:t>ul</a:t>
            </a:r>
            <a:r>
              <a:rPr lang="en-US" sz="2000" dirty="0"/>
              <a:t> {</a:t>
            </a:r>
          </a:p>
          <a:p>
            <a:r>
              <a:rPr lang="en-US" sz="2000" dirty="0"/>
              <a:t>    list-style-type: none;</a:t>
            </a:r>
          </a:p>
          <a:p>
            <a:r>
              <a:rPr lang="en-US" sz="2000" dirty="0"/>
              <a:t>    margin: 0;</a:t>
            </a:r>
          </a:p>
          <a:p>
            <a:r>
              <a:rPr lang="en-US" sz="2000" dirty="0"/>
              <a:t>    padding: 0;</a:t>
            </a:r>
          </a:p>
          <a:p>
            <a:r>
              <a:rPr lang="en-US" sz="2000" dirty="0"/>
              <a:t>    overflow: hidden;</a:t>
            </a:r>
          </a:p>
          <a:p>
            <a:r>
              <a:rPr lang="en-US" sz="2000" dirty="0"/>
              <a:t>    background-color: #333;</a:t>
            </a:r>
          </a:p>
          <a:p>
            <a:r>
              <a:rPr lang="en-US" sz="2000" dirty="0"/>
              <a:t>}</a:t>
            </a:r>
          </a:p>
          <a:p>
            <a:endParaRPr lang="en-US" sz="2000" dirty="0"/>
          </a:p>
          <a:p>
            <a:r>
              <a:rPr lang="en-US" sz="2000" dirty="0" err="1"/>
              <a:t>nav</a:t>
            </a:r>
            <a:r>
              <a:rPr lang="en-US" sz="2000" dirty="0"/>
              <a:t> </a:t>
            </a:r>
            <a:r>
              <a:rPr lang="en-US" sz="2000" dirty="0" err="1"/>
              <a:t>ul</a:t>
            </a:r>
            <a:r>
              <a:rPr lang="en-US" sz="2000" dirty="0"/>
              <a:t> li {</a:t>
            </a:r>
          </a:p>
          <a:p>
            <a:r>
              <a:rPr lang="en-US" sz="2000" dirty="0"/>
              <a:t>    float: left;</a:t>
            </a:r>
          </a:p>
          <a:p>
            <a:r>
              <a:rPr lang="en-US" sz="2000" dirty="0"/>
              <a:t>}</a:t>
            </a:r>
          </a:p>
          <a:p>
            <a:endParaRPr lang="en-US" sz="2000" dirty="0"/>
          </a:p>
          <a:p>
            <a:r>
              <a:rPr lang="en-US" sz="2000" dirty="0" err="1"/>
              <a:t>nav</a:t>
            </a:r>
            <a:r>
              <a:rPr lang="en-US" sz="2000" dirty="0"/>
              <a:t> </a:t>
            </a:r>
            <a:r>
              <a:rPr lang="en-US" sz="2000" dirty="0" err="1"/>
              <a:t>ul</a:t>
            </a:r>
            <a:r>
              <a:rPr lang="en-US" sz="2000" dirty="0"/>
              <a:t> li a {</a:t>
            </a:r>
          </a:p>
          <a:p>
            <a:r>
              <a:rPr lang="en-US" sz="2000" dirty="0"/>
              <a:t>    display: block;</a:t>
            </a:r>
          </a:p>
          <a:p>
            <a:r>
              <a:rPr lang="en-US" sz="2000" dirty="0"/>
              <a:t>    color: white;</a:t>
            </a:r>
          </a:p>
          <a:p>
            <a:r>
              <a:rPr lang="en-US" sz="2000" dirty="0"/>
              <a:t>    text-align: center;</a:t>
            </a:r>
          </a:p>
          <a:p>
            <a:r>
              <a:rPr lang="en-US" sz="2000" dirty="0"/>
              <a:t>    padding: 14px 16px;</a:t>
            </a:r>
          </a:p>
          <a:p>
            <a:r>
              <a:rPr lang="en-US" sz="2000" dirty="0"/>
              <a:t>    text-decoration: none;</a:t>
            </a:r>
          </a:p>
          <a:p>
            <a:r>
              <a:rPr lang="en-US" sz="2000" dirty="0"/>
              <a:t>}</a:t>
            </a:r>
          </a:p>
          <a:p>
            <a:endParaRPr lang="en-US" sz="2000" dirty="0"/>
          </a:p>
          <a:p>
            <a:r>
              <a:rPr lang="en-US" sz="2000" dirty="0" err="1"/>
              <a:t>nav</a:t>
            </a:r>
            <a:r>
              <a:rPr lang="en-US" sz="2000" dirty="0"/>
              <a:t> </a:t>
            </a:r>
            <a:r>
              <a:rPr lang="en-US" sz="2000" dirty="0" err="1"/>
              <a:t>ul</a:t>
            </a:r>
            <a:r>
              <a:rPr lang="en-US" sz="2000" dirty="0"/>
              <a:t> li a:hover {</a:t>
            </a:r>
          </a:p>
          <a:p>
            <a:r>
              <a:rPr lang="en-US" sz="2000" dirty="0"/>
              <a:t>    background-color: #111;</a:t>
            </a:r>
          </a:p>
          <a:p>
            <a:r>
              <a:rPr lang="en-US" sz="2000" dirty="0"/>
              <a:t>}</a:t>
            </a:r>
          </a:p>
        </p:txBody>
      </p:sp>
      <p:sp>
        <p:nvSpPr>
          <p:cNvPr id="9" name="TextBox 8"/>
          <p:cNvSpPr txBox="1"/>
          <p:nvPr/>
        </p:nvSpPr>
        <p:spPr>
          <a:xfrm>
            <a:off x="2308271" y="561714"/>
            <a:ext cx="5894323" cy="584775"/>
          </a:xfrm>
          <a:prstGeom prst="rect">
            <a:avLst/>
          </a:prstGeom>
          <a:noFill/>
        </p:spPr>
        <p:txBody>
          <a:bodyPr wrap="square" rtlCol="0">
            <a:spAutoFit/>
          </a:bodyPr>
          <a:lstStyle/>
          <a:p>
            <a:r>
              <a:rPr lang="en-US" sz="3200" b="1" dirty="0" smtClean="0"/>
              <a:t>iii. CSS for Navigation</a:t>
            </a:r>
            <a:endParaRPr lang="en-US" sz="3200" b="1" dirty="0"/>
          </a:p>
        </p:txBody>
      </p:sp>
      <p:sp>
        <p:nvSpPr>
          <p:cNvPr id="10" name="TextBox 9"/>
          <p:cNvSpPr txBox="1"/>
          <p:nvPr/>
        </p:nvSpPr>
        <p:spPr>
          <a:xfrm>
            <a:off x="9033605" y="476094"/>
            <a:ext cx="6531976" cy="584775"/>
          </a:xfrm>
          <a:prstGeom prst="rect">
            <a:avLst/>
          </a:prstGeom>
          <a:noFill/>
        </p:spPr>
        <p:txBody>
          <a:bodyPr wrap="square" rtlCol="0">
            <a:spAutoFit/>
          </a:bodyPr>
          <a:lstStyle/>
          <a:p>
            <a:r>
              <a:rPr lang="en-US" sz="3200" b="1" dirty="0" smtClean="0"/>
              <a:t>iv. CSS for Social Media Icons</a:t>
            </a:r>
            <a:endParaRPr lang="en-US" sz="3200" b="1" dirty="0"/>
          </a:p>
        </p:txBody>
      </p:sp>
      <p:sp>
        <p:nvSpPr>
          <p:cNvPr id="3" name="Rectangle 2"/>
          <p:cNvSpPr/>
          <p:nvPr/>
        </p:nvSpPr>
        <p:spPr>
          <a:xfrm>
            <a:off x="9691636" y="1227531"/>
            <a:ext cx="3257913" cy="8710077"/>
          </a:xfrm>
          <a:prstGeom prst="rect">
            <a:avLst/>
          </a:prstGeom>
        </p:spPr>
        <p:txBody>
          <a:bodyPr wrap="square">
            <a:spAutoFit/>
          </a:bodyPr>
          <a:lstStyle/>
          <a:p>
            <a:r>
              <a:rPr lang="en-US" sz="2000" dirty="0"/>
              <a:t>.fa {</a:t>
            </a:r>
          </a:p>
          <a:p>
            <a:r>
              <a:rPr lang="en-US" sz="2000" dirty="0"/>
              <a:t>    padding: 20px;</a:t>
            </a:r>
          </a:p>
          <a:p>
            <a:r>
              <a:rPr lang="en-US" sz="2000" dirty="0"/>
              <a:t>    font-size: 30px;</a:t>
            </a:r>
          </a:p>
          <a:p>
            <a:r>
              <a:rPr lang="en-US" sz="2000" dirty="0"/>
              <a:t>    width: 50px;</a:t>
            </a:r>
          </a:p>
          <a:p>
            <a:r>
              <a:rPr lang="en-US" sz="2000" dirty="0"/>
              <a:t>    text-align: center;</a:t>
            </a:r>
          </a:p>
          <a:p>
            <a:r>
              <a:rPr lang="en-US" sz="2000" dirty="0"/>
              <a:t>    text-decoration: none;</a:t>
            </a:r>
          </a:p>
          <a:p>
            <a:r>
              <a:rPr lang="en-US" sz="2000" dirty="0"/>
              <a:t>    margin: 5px 2px;</a:t>
            </a:r>
          </a:p>
          <a:p>
            <a:r>
              <a:rPr lang="en-US" sz="2000" dirty="0"/>
              <a:t>    border-radius: 50%;</a:t>
            </a:r>
          </a:p>
          <a:p>
            <a:r>
              <a:rPr lang="en-US" sz="2000" dirty="0" smtClean="0"/>
              <a:t>}</a:t>
            </a:r>
          </a:p>
          <a:p>
            <a:endParaRPr lang="en-US" sz="2000" dirty="0" smtClean="0"/>
          </a:p>
          <a:p>
            <a:r>
              <a:rPr lang="en-US" sz="2000" dirty="0" smtClean="0"/>
              <a:t>.</a:t>
            </a:r>
            <a:r>
              <a:rPr lang="en-US" sz="2000" dirty="0" err="1" smtClean="0"/>
              <a:t>fa:hover</a:t>
            </a:r>
            <a:r>
              <a:rPr lang="en-US" sz="2000" dirty="0" smtClean="0"/>
              <a:t> {</a:t>
            </a:r>
          </a:p>
          <a:p>
            <a:r>
              <a:rPr lang="en-US" sz="2000" dirty="0" smtClean="0"/>
              <a:t>    </a:t>
            </a:r>
            <a:r>
              <a:rPr lang="en-US" sz="2000" dirty="0"/>
              <a:t>opacity: 0.7;</a:t>
            </a:r>
          </a:p>
          <a:p>
            <a:r>
              <a:rPr lang="en-US" sz="2000" dirty="0"/>
              <a:t>}</a:t>
            </a:r>
          </a:p>
          <a:p>
            <a:endParaRPr lang="en-US" sz="2000" dirty="0"/>
          </a:p>
          <a:p>
            <a:endParaRPr lang="en-US" sz="2000" dirty="0" smtClean="0"/>
          </a:p>
          <a:p>
            <a:r>
              <a:rPr lang="en-US" sz="2000" dirty="0" smtClean="0"/>
              <a:t>.</a:t>
            </a:r>
            <a:r>
              <a:rPr lang="en-US" sz="2000" dirty="0"/>
              <a:t>fa-</a:t>
            </a:r>
            <a:r>
              <a:rPr lang="en-US" sz="2000" dirty="0" err="1"/>
              <a:t>facebook</a:t>
            </a:r>
            <a:r>
              <a:rPr lang="en-US" sz="2000" dirty="0"/>
              <a:t> {</a:t>
            </a:r>
          </a:p>
          <a:p>
            <a:r>
              <a:rPr lang="en-US" sz="2000" dirty="0"/>
              <a:t>    background: #3B5998;</a:t>
            </a:r>
          </a:p>
          <a:p>
            <a:r>
              <a:rPr lang="en-US" sz="2000" dirty="0"/>
              <a:t>    color: white;</a:t>
            </a:r>
          </a:p>
          <a:p>
            <a:r>
              <a:rPr lang="en-US" sz="2000" dirty="0"/>
              <a:t>}</a:t>
            </a:r>
          </a:p>
          <a:p>
            <a:endParaRPr lang="en-US" sz="2000" dirty="0"/>
          </a:p>
          <a:p>
            <a:r>
              <a:rPr lang="en-US" sz="2000" dirty="0"/>
              <a:t>.fa-twitter {</a:t>
            </a:r>
          </a:p>
          <a:p>
            <a:r>
              <a:rPr lang="en-US" sz="2000" dirty="0"/>
              <a:t>    background: #55ACEE;</a:t>
            </a:r>
          </a:p>
          <a:p>
            <a:r>
              <a:rPr lang="en-US" sz="2000" dirty="0"/>
              <a:t>    color: white;</a:t>
            </a:r>
          </a:p>
          <a:p>
            <a:r>
              <a:rPr lang="en-US" sz="2000" dirty="0" smtClean="0"/>
              <a:t>}</a:t>
            </a:r>
            <a:endParaRPr lang="en-US" sz="2000" dirty="0"/>
          </a:p>
          <a:p>
            <a:r>
              <a:rPr lang="en-US" sz="2000" dirty="0"/>
              <a:t>.fa-google {</a:t>
            </a:r>
          </a:p>
          <a:p>
            <a:r>
              <a:rPr lang="en-US" sz="2000" dirty="0"/>
              <a:t>    background: #dd4b39;</a:t>
            </a:r>
          </a:p>
          <a:p>
            <a:r>
              <a:rPr lang="en-US" sz="2000" dirty="0"/>
              <a:t>    color: white;</a:t>
            </a:r>
          </a:p>
          <a:p>
            <a:r>
              <a:rPr lang="en-US" sz="2000" dirty="0" smtClean="0"/>
              <a:t>}</a:t>
            </a:r>
          </a:p>
        </p:txBody>
      </p:sp>
      <p:sp>
        <p:nvSpPr>
          <p:cNvPr id="4" name="Rectangle 3"/>
          <p:cNvSpPr/>
          <p:nvPr/>
        </p:nvSpPr>
        <p:spPr>
          <a:xfrm>
            <a:off x="13598133" y="1489141"/>
            <a:ext cx="3429000" cy="4093428"/>
          </a:xfrm>
          <a:prstGeom prst="rect">
            <a:avLst/>
          </a:prstGeom>
        </p:spPr>
        <p:txBody>
          <a:bodyPr wrap="square">
            <a:spAutoFit/>
          </a:bodyPr>
          <a:lstStyle/>
          <a:p>
            <a:r>
              <a:rPr lang="en-US" sz="2000" dirty="0"/>
              <a:t>.fa-</a:t>
            </a:r>
            <a:r>
              <a:rPr lang="en-US" sz="2000" dirty="0" err="1"/>
              <a:t>linkedin</a:t>
            </a:r>
            <a:r>
              <a:rPr lang="en-US" sz="2000" dirty="0"/>
              <a:t> {</a:t>
            </a:r>
          </a:p>
          <a:p>
            <a:r>
              <a:rPr lang="en-US" sz="2000" dirty="0"/>
              <a:t>    background: #007bb5;</a:t>
            </a:r>
          </a:p>
          <a:p>
            <a:r>
              <a:rPr lang="en-US" sz="2000" dirty="0"/>
              <a:t>    color: white;</a:t>
            </a:r>
          </a:p>
          <a:p>
            <a:r>
              <a:rPr lang="en-US" sz="2000" dirty="0"/>
              <a:t>}</a:t>
            </a:r>
          </a:p>
          <a:p>
            <a:r>
              <a:rPr lang="en-US" sz="2000" dirty="0"/>
              <a:t>.fa-</a:t>
            </a:r>
            <a:r>
              <a:rPr lang="en-US" sz="2000" dirty="0" err="1"/>
              <a:t>youtube</a:t>
            </a:r>
            <a:r>
              <a:rPr lang="en-US" sz="2000" dirty="0"/>
              <a:t> {</a:t>
            </a:r>
          </a:p>
          <a:p>
            <a:r>
              <a:rPr lang="en-US" sz="2000" dirty="0"/>
              <a:t>    background: #bb0000;</a:t>
            </a:r>
          </a:p>
          <a:p>
            <a:r>
              <a:rPr lang="en-US" sz="2000" dirty="0"/>
              <a:t>    color: white;</a:t>
            </a:r>
          </a:p>
          <a:p>
            <a:r>
              <a:rPr lang="en-US" sz="2000" dirty="0"/>
              <a:t>}</a:t>
            </a:r>
          </a:p>
          <a:p>
            <a:endParaRPr lang="en-US" sz="2000" dirty="0"/>
          </a:p>
          <a:p>
            <a:r>
              <a:rPr lang="en-US" sz="2000" dirty="0"/>
              <a:t>.fa-</a:t>
            </a:r>
            <a:r>
              <a:rPr lang="en-US" sz="2000" dirty="0" err="1"/>
              <a:t>instagram</a:t>
            </a:r>
            <a:r>
              <a:rPr lang="en-US" sz="2000" dirty="0"/>
              <a:t> {</a:t>
            </a:r>
          </a:p>
          <a:p>
            <a:r>
              <a:rPr lang="en-US" sz="2000" dirty="0"/>
              <a:t>    background: #125688;</a:t>
            </a:r>
          </a:p>
          <a:p>
            <a:r>
              <a:rPr lang="en-US" sz="2000" dirty="0"/>
              <a:t>    color: white;</a:t>
            </a:r>
          </a:p>
          <a:p>
            <a:r>
              <a:rPr lang="en-US" sz="2000" dirty="0"/>
              <a:t>}</a:t>
            </a:r>
          </a:p>
        </p:txBody>
      </p:sp>
    </p:spTree>
    <p:extLst>
      <p:ext uri="{BB962C8B-B14F-4D97-AF65-F5344CB8AC3E}">
        <p14:creationId xmlns:p14="http://schemas.microsoft.com/office/powerpoint/2010/main" val="35749476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8" name="TextBox 7"/>
          <p:cNvSpPr txBox="1"/>
          <p:nvPr/>
        </p:nvSpPr>
        <p:spPr>
          <a:xfrm>
            <a:off x="2308271" y="561714"/>
            <a:ext cx="5894323" cy="584775"/>
          </a:xfrm>
          <a:prstGeom prst="rect">
            <a:avLst/>
          </a:prstGeom>
          <a:noFill/>
        </p:spPr>
        <p:txBody>
          <a:bodyPr wrap="square" rtlCol="0">
            <a:spAutoFit/>
          </a:bodyPr>
          <a:lstStyle/>
          <a:p>
            <a:r>
              <a:rPr lang="en-US" sz="3200" b="1" dirty="0"/>
              <a:t>v</a:t>
            </a:r>
            <a:r>
              <a:rPr lang="en-US" sz="3200" b="1" dirty="0" smtClean="0"/>
              <a:t>. CSS for Fonts </a:t>
            </a:r>
            <a:endParaRPr lang="en-US" sz="3200" b="1" dirty="0"/>
          </a:p>
        </p:txBody>
      </p:sp>
      <p:sp>
        <p:nvSpPr>
          <p:cNvPr id="2" name="Rectangle 1"/>
          <p:cNvSpPr/>
          <p:nvPr/>
        </p:nvSpPr>
        <p:spPr>
          <a:xfrm>
            <a:off x="3117273" y="1596172"/>
            <a:ext cx="5507182" cy="5632311"/>
          </a:xfrm>
          <a:prstGeom prst="rect">
            <a:avLst/>
          </a:prstGeom>
        </p:spPr>
        <p:txBody>
          <a:bodyPr wrap="square">
            <a:spAutoFit/>
          </a:bodyPr>
          <a:lstStyle/>
          <a:p>
            <a:r>
              <a:rPr lang="en-US" sz="2000" dirty="0"/>
              <a:t>body {</a:t>
            </a:r>
          </a:p>
          <a:p>
            <a:r>
              <a:rPr lang="en-US" sz="2000" dirty="0"/>
              <a:t>    font-family: Arial, sans-serif;</a:t>
            </a:r>
          </a:p>
          <a:p>
            <a:r>
              <a:rPr lang="en-US" sz="2000" dirty="0"/>
              <a:t>    line-height: 1.6;</a:t>
            </a:r>
          </a:p>
          <a:p>
            <a:r>
              <a:rPr lang="en-US" sz="2000" dirty="0"/>
              <a:t>    margin: 0;</a:t>
            </a:r>
          </a:p>
          <a:p>
            <a:r>
              <a:rPr lang="en-US" sz="2000" dirty="0"/>
              <a:t>    padding: 0;</a:t>
            </a:r>
          </a:p>
          <a:p>
            <a:r>
              <a:rPr lang="en-US" sz="2000" dirty="0"/>
              <a:t>}</a:t>
            </a:r>
          </a:p>
          <a:p>
            <a:endParaRPr lang="en-US" sz="2000" dirty="0"/>
          </a:p>
          <a:p>
            <a:r>
              <a:rPr lang="en-US" sz="2000" dirty="0"/>
              <a:t>h1, h2, h3, h4, h5, h6 {</a:t>
            </a:r>
          </a:p>
          <a:p>
            <a:r>
              <a:rPr lang="en-US" sz="2000" dirty="0"/>
              <a:t>    font-family: 'Segoe UI', Tahoma, Geneva, Verdana, sans-serif;</a:t>
            </a:r>
          </a:p>
          <a:p>
            <a:r>
              <a:rPr lang="en-US" sz="2000" dirty="0"/>
              <a:t>    font-weight: 600;</a:t>
            </a:r>
          </a:p>
          <a:p>
            <a:r>
              <a:rPr lang="en-US" sz="2000" dirty="0"/>
              <a:t>    color: #333;</a:t>
            </a:r>
          </a:p>
          <a:p>
            <a:r>
              <a:rPr lang="en-US" sz="2000" dirty="0"/>
              <a:t>    margin-top: 0;</a:t>
            </a:r>
          </a:p>
          <a:p>
            <a:r>
              <a:rPr lang="en-US" sz="2000" dirty="0"/>
              <a:t>}</a:t>
            </a:r>
          </a:p>
          <a:p>
            <a:endParaRPr lang="en-US" sz="2000" dirty="0"/>
          </a:p>
          <a:p>
            <a:r>
              <a:rPr lang="en-US" sz="2000" dirty="0"/>
              <a:t>p {</a:t>
            </a:r>
          </a:p>
          <a:p>
            <a:r>
              <a:rPr lang="en-US" sz="2000" dirty="0"/>
              <a:t>    margin-bottom: 1.25em;</a:t>
            </a:r>
          </a:p>
          <a:p>
            <a:r>
              <a:rPr lang="en-US" sz="2000" dirty="0"/>
              <a:t>}</a:t>
            </a:r>
          </a:p>
        </p:txBody>
      </p:sp>
      <p:sp>
        <p:nvSpPr>
          <p:cNvPr id="10" name="TextBox 9"/>
          <p:cNvSpPr txBox="1"/>
          <p:nvPr/>
        </p:nvSpPr>
        <p:spPr>
          <a:xfrm>
            <a:off x="9682189" y="561714"/>
            <a:ext cx="6880920" cy="584775"/>
          </a:xfrm>
          <a:prstGeom prst="rect">
            <a:avLst/>
          </a:prstGeom>
          <a:noFill/>
        </p:spPr>
        <p:txBody>
          <a:bodyPr wrap="square" rtlCol="0">
            <a:spAutoFit/>
          </a:bodyPr>
          <a:lstStyle/>
          <a:p>
            <a:r>
              <a:rPr lang="en-US" sz="3200" b="1" dirty="0" smtClean="0"/>
              <a:t>vi. CSS for Background Color </a:t>
            </a:r>
            <a:endParaRPr lang="en-US" sz="3200" b="1" dirty="0"/>
          </a:p>
        </p:txBody>
      </p:sp>
      <p:sp>
        <p:nvSpPr>
          <p:cNvPr id="3" name="Rectangle 2"/>
          <p:cNvSpPr/>
          <p:nvPr/>
        </p:nvSpPr>
        <p:spPr>
          <a:xfrm>
            <a:off x="10387550" y="1596172"/>
            <a:ext cx="9144000" cy="5632311"/>
          </a:xfrm>
          <a:prstGeom prst="rect">
            <a:avLst/>
          </a:prstGeom>
        </p:spPr>
        <p:txBody>
          <a:bodyPr>
            <a:spAutoFit/>
          </a:bodyPr>
          <a:lstStyle/>
          <a:p>
            <a:r>
              <a:rPr lang="en-US" sz="2000" dirty="0" err="1"/>
              <a:t>nav</a:t>
            </a:r>
            <a:r>
              <a:rPr lang="en-US" sz="2000" dirty="0"/>
              <a:t> {</a:t>
            </a:r>
          </a:p>
          <a:p>
            <a:r>
              <a:rPr lang="en-US" sz="2000" dirty="0"/>
              <a:t>    background-color: #333;</a:t>
            </a:r>
          </a:p>
          <a:p>
            <a:r>
              <a:rPr lang="en-US" sz="2000" dirty="0"/>
              <a:t>    overflow: hidden;</a:t>
            </a:r>
          </a:p>
          <a:p>
            <a:r>
              <a:rPr lang="en-US" sz="2000" dirty="0"/>
              <a:t>}</a:t>
            </a:r>
          </a:p>
          <a:p>
            <a:endParaRPr lang="en-US" sz="2000" dirty="0"/>
          </a:p>
          <a:p>
            <a:r>
              <a:rPr lang="en-US" sz="2000" dirty="0"/>
              <a:t>section {</a:t>
            </a:r>
          </a:p>
          <a:p>
            <a:r>
              <a:rPr lang="en-US" sz="2000" dirty="0"/>
              <a:t>    padding: 50px 20px;</a:t>
            </a:r>
          </a:p>
          <a:p>
            <a:r>
              <a:rPr lang="en-US" sz="2000" dirty="0"/>
              <a:t>    background-color: #f9f9f9;</a:t>
            </a:r>
          </a:p>
          <a:p>
            <a:r>
              <a:rPr lang="en-US" sz="2000" dirty="0"/>
              <a:t>}</a:t>
            </a:r>
          </a:p>
          <a:p>
            <a:endParaRPr lang="en-US" sz="2000" dirty="0"/>
          </a:p>
          <a:p>
            <a:r>
              <a:rPr lang="en-US" sz="2000" dirty="0" err="1"/>
              <a:t>section#home</a:t>
            </a:r>
            <a:r>
              <a:rPr lang="en-US" sz="2000" dirty="0"/>
              <a:t> {</a:t>
            </a:r>
          </a:p>
          <a:p>
            <a:r>
              <a:rPr lang="en-US" sz="2000" dirty="0"/>
              <a:t>    background-color: #000;</a:t>
            </a:r>
          </a:p>
          <a:p>
            <a:r>
              <a:rPr lang="en-US" sz="2000" dirty="0"/>
              <a:t>    color: #</a:t>
            </a:r>
            <a:r>
              <a:rPr lang="en-US" sz="2000" dirty="0" err="1"/>
              <a:t>fff</a:t>
            </a:r>
            <a:r>
              <a:rPr lang="en-US" sz="2000" dirty="0"/>
              <a:t>;</a:t>
            </a:r>
          </a:p>
          <a:p>
            <a:r>
              <a:rPr lang="en-US" sz="2000" dirty="0"/>
              <a:t>}</a:t>
            </a:r>
          </a:p>
          <a:p>
            <a:endParaRPr lang="en-US" sz="2000" dirty="0"/>
          </a:p>
          <a:p>
            <a:r>
              <a:rPr lang="en-US" sz="2000" dirty="0" err="1"/>
              <a:t>section#video</a:t>
            </a:r>
            <a:r>
              <a:rPr lang="en-US" sz="2000" dirty="0"/>
              <a:t> {</a:t>
            </a:r>
          </a:p>
          <a:p>
            <a:r>
              <a:rPr lang="en-US" sz="2000" dirty="0"/>
              <a:t>    background-color: #ccc;</a:t>
            </a:r>
          </a:p>
          <a:p>
            <a:r>
              <a:rPr lang="en-US" sz="2000" dirty="0"/>
              <a:t>}</a:t>
            </a:r>
          </a:p>
        </p:txBody>
      </p:sp>
    </p:spTree>
    <p:extLst>
      <p:ext uri="{BB962C8B-B14F-4D97-AF65-F5344CB8AC3E}">
        <p14:creationId xmlns:p14="http://schemas.microsoft.com/office/powerpoint/2010/main" val="9937758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39"/>
        <p:cNvGrpSpPr/>
        <p:nvPr/>
      </p:nvGrpSpPr>
      <p:grpSpPr>
        <a:xfrm>
          <a:off x="0" y="0"/>
          <a:ext cx="0" cy="0"/>
          <a:chOff x="0" y="0"/>
          <a:chExt cx="0" cy="0"/>
        </a:xfrm>
      </p:grpSpPr>
      <p:grpSp>
        <p:nvGrpSpPr>
          <p:cNvPr id="340" name="Google Shape;340;p21"/>
          <p:cNvGrpSpPr/>
          <p:nvPr/>
        </p:nvGrpSpPr>
        <p:grpSpPr>
          <a:xfrm>
            <a:off x="365321" y="0"/>
            <a:ext cx="988857" cy="10287000"/>
            <a:chOff x="0" y="0"/>
            <a:chExt cx="1318476" cy="13716000"/>
          </a:xfrm>
        </p:grpSpPr>
        <p:cxnSp>
          <p:nvCxnSpPr>
            <p:cNvPr id="341" name="Google Shape;341;p21"/>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42" name="Google Shape;342;p21"/>
            <p:cNvGrpSpPr/>
            <p:nvPr/>
          </p:nvGrpSpPr>
          <p:grpSpPr>
            <a:xfrm>
              <a:off x="0" y="8958242"/>
              <a:ext cx="1318476" cy="4072805"/>
              <a:chOff x="0" y="-38100"/>
              <a:chExt cx="260440" cy="804505"/>
            </a:xfrm>
          </p:grpSpPr>
          <p:sp>
            <p:nvSpPr>
              <p:cNvPr id="343" name="Google Shape;343;p21"/>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44" name="Google Shape;344;p21"/>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348" name="Google Shape;348;p21"/>
          <p:cNvSpPr/>
          <p:nvPr/>
        </p:nvSpPr>
        <p:spPr>
          <a:xfrm rot="10022328" flipH="1">
            <a:off x="10189593" y="-1234825"/>
            <a:ext cx="9447556" cy="5597677"/>
          </a:xfrm>
          <a:custGeom>
            <a:avLst/>
            <a:gdLst/>
            <a:ahLst/>
            <a:cxnLst/>
            <a:rect l="l" t="t" r="r" b="b"/>
            <a:pathLst>
              <a:path w="9447556" h="5597677" extrusionOk="0">
                <a:moveTo>
                  <a:pt x="0" y="5597677"/>
                </a:moveTo>
                <a:lnTo>
                  <a:pt x="9447555" y="5597677"/>
                </a:lnTo>
                <a:lnTo>
                  <a:pt x="9447555" y="0"/>
                </a:lnTo>
                <a:lnTo>
                  <a:pt x="0" y="0"/>
                </a:lnTo>
                <a:lnTo>
                  <a:pt x="0" y="5597677"/>
                </a:lnTo>
                <a:close/>
              </a:path>
            </a:pathLst>
          </a:custGeom>
          <a:blipFill rotWithShape="1">
            <a:blip r:embed="rId3">
              <a:alphaModFix amt="30000"/>
            </a:blip>
            <a:stretch>
              <a:fillRect/>
            </a:stretch>
          </a:blipFill>
          <a:ln>
            <a:noFill/>
          </a:ln>
        </p:spPr>
      </p:sp>
      <p:sp>
        <p:nvSpPr>
          <p:cNvPr id="8" name="TextBox 7"/>
          <p:cNvSpPr txBox="1"/>
          <p:nvPr/>
        </p:nvSpPr>
        <p:spPr>
          <a:xfrm>
            <a:off x="2308271" y="561714"/>
            <a:ext cx="5894323" cy="584775"/>
          </a:xfrm>
          <a:prstGeom prst="rect">
            <a:avLst/>
          </a:prstGeom>
          <a:noFill/>
        </p:spPr>
        <p:txBody>
          <a:bodyPr wrap="square" rtlCol="0">
            <a:spAutoFit/>
          </a:bodyPr>
          <a:lstStyle/>
          <a:p>
            <a:r>
              <a:rPr lang="en-US" sz="3200" b="1" dirty="0" smtClean="0"/>
              <a:t>viii. Additional CSS </a:t>
            </a:r>
            <a:endParaRPr lang="en-US" sz="3200" b="1" dirty="0"/>
          </a:p>
        </p:txBody>
      </p:sp>
      <p:sp>
        <p:nvSpPr>
          <p:cNvPr id="2" name="Rectangle 1"/>
          <p:cNvSpPr/>
          <p:nvPr/>
        </p:nvSpPr>
        <p:spPr>
          <a:xfrm>
            <a:off x="3200400" y="1765959"/>
            <a:ext cx="9144000" cy="5632311"/>
          </a:xfrm>
          <a:prstGeom prst="rect">
            <a:avLst/>
          </a:prstGeom>
        </p:spPr>
        <p:txBody>
          <a:bodyPr>
            <a:spAutoFit/>
          </a:bodyPr>
          <a:lstStyle/>
          <a:p>
            <a:r>
              <a:rPr lang="en-US" sz="2000" dirty="0"/>
              <a:t>footer {</a:t>
            </a:r>
          </a:p>
          <a:p>
            <a:r>
              <a:rPr lang="en-US" sz="2000" dirty="0"/>
              <a:t>    background-color: #333;</a:t>
            </a:r>
          </a:p>
          <a:p>
            <a:r>
              <a:rPr lang="en-US" sz="2000" dirty="0"/>
              <a:t>    color: #</a:t>
            </a:r>
            <a:r>
              <a:rPr lang="en-US" sz="2000" dirty="0" err="1"/>
              <a:t>fff</a:t>
            </a:r>
            <a:r>
              <a:rPr lang="en-US" sz="2000" dirty="0"/>
              <a:t>;</a:t>
            </a:r>
          </a:p>
          <a:p>
            <a:r>
              <a:rPr lang="en-US" sz="2000" dirty="0"/>
              <a:t>    text-align: center;</a:t>
            </a:r>
          </a:p>
          <a:p>
            <a:r>
              <a:rPr lang="en-US" sz="2000" dirty="0"/>
              <a:t>    padding: 10px 0;</a:t>
            </a:r>
          </a:p>
          <a:p>
            <a:r>
              <a:rPr lang="en-US" sz="2000" dirty="0"/>
              <a:t>}</a:t>
            </a:r>
          </a:p>
          <a:p>
            <a:endParaRPr lang="en-US" sz="2000" dirty="0"/>
          </a:p>
          <a:p>
            <a:r>
              <a:rPr lang="en-US" sz="2000" dirty="0"/>
              <a:t>button {</a:t>
            </a:r>
          </a:p>
          <a:p>
            <a:r>
              <a:rPr lang="en-US" sz="2000" dirty="0"/>
              <a:t>    background-color: #4CAF50;</a:t>
            </a:r>
          </a:p>
          <a:p>
            <a:r>
              <a:rPr lang="en-US" sz="2000" dirty="0"/>
              <a:t>    color: white;</a:t>
            </a:r>
          </a:p>
          <a:p>
            <a:r>
              <a:rPr lang="en-US" sz="2000" dirty="0"/>
              <a:t>    padding: 10px 20px;</a:t>
            </a:r>
          </a:p>
          <a:p>
            <a:r>
              <a:rPr lang="en-US" sz="2000" dirty="0"/>
              <a:t>    border: none;</a:t>
            </a:r>
          </a:p>
          <a:p>
            <a:r>
              <a:rPr lang="en-US" sz="2000" dirty="0"/>
              <a:t>    cursor: pointer;</a:t>
            </a:r>
          </a:p>
          <a:p>
            <a:r>
              <a:rPr lang="en-US" sz="2000" dirty="0"/>
              <a:t>}</a:t>
            </a:r>
          </a:p>
          <a:p>
            <a:endParaRPr lang="en-US" sz="2000" dirty="0"/>
          </a:p>
          <a:p>
            <a:r>
              <a:rPr lang="en-US" sz="2000" dirty="0" err="1"/>
              <a:t>button:hover</a:t>
            </a:r>
            <a:r>
              <a:rPr lang="en-US" sz="2000" dirty="0"/>
              <a:t> {</a:t>
            </a:r>
          </a:p>
          <a:p>
            <a:r>
              <a:rPr lang="en-US" sz="2000" dirty="0"/>
              <a:t>    opacity: 0.8;</a:t>
            </a:r>
          </a:p>
          <a:p>
            <a:r>
              <a:rPr lang="en-US" sz="2000" dirty="0"/>
              <a:t>}</a:t>
            </a:r>
          </a:p>
        </p:txBody>
      </p:sp>
    </p:spTree>
    <p:extLst>
      <p:ext uri="{BB962C8B-B14F-4D97-AF65-F5344CB8AC3E}">
        <p14:creationId xmlns:p14="http://schemas.microsoft.com/office/powerpoint/2010/main" val="13202123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538"/>
        <p:cNvGrpSpPr/>
        <p:nvPr/>
      </p:nvGrpSpPr>
      <p:grpSpPr>
        <a:xfrm>
          <a:off x="0" y="0"/>
          <a:ext cx="0" cy="0"/>
          <a:chOff x="0" y="0"/>
          <a:chExt cx="0" cy="0"/>
        </a:xfrm>
      </p:grpSpPr>
      <p:pic>
        <p:nvPicPr>
          <p:cNvPr id="539" name="Google Shape;539;p30"/>
          <p:cNvPicPr preferRelativeResize="0"/>
          <p:nvPr/>
        </p:nvPicPr>
        <p:blipFill>
          <a:blip r:embed="rId3">
            <a:extLst>
              <a:ext uri="{28A0092B-C50C-407E-A947-70E740481C1C}">
                <a14:useLocalDpi xmlns:a14="http://schemas.microsoft.com/office/drawing/2010/main" val="0"/>
              </a:ext>
            </a:extLst>
          </a:blip>
          <a:stretch>
            <a:fillRect/>
          </a:stretch>
        </p:blipFill>
        <p:spPr>
          <a:xfrm>
            <a:off x="13527" y="0"/>
            <a:ext cx="18260946" cy="10287000"/>
          </a:xfrm>
          <a:prstGeom prst="rect">
            <a:avLst/>
          </a:prstGeom>
          <a:noFill/>
          <a:ln>
            <a:noFill/>
          </a:ln>
        </p:spPr>
      </p:pic>
      <p:grpSp>
        <p:nvGrpSpPr>
          <p:cNvPr id="540" name="Google Shape;540;p30"/>
          <p:cNvGrpSpPr/>
          <p:nvPr/>
        </p:nvGrpSpPr>
        <p:grpSpPr>
          <a:xfrm>
            <a:off x="-13531" y="0"/>
            <a:ext cx="18288000" cy="10546351"/>
            <a:chOff x="-1" y="-7893"/>
            <a:chExt cx="4816593" cy="2747433"/>
          </a:xfrm>
        </p:grpSpPr>
        <p:sp>
          <p:nvSpPr>
            <p:cNvPr id="541" name="Google Shape;541;p30"/>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3D4D3B">
                <a:alpha val="60000"/>
              </a:srgbClr>
            </a:solidFill>
            <a:ln>
              <a:noFill/>
            </a:ln>
          </p:spPr>
        </p:sp>
        <p:sp>
          <p:nvSpPr>
            <p:cNvPr id="542" name="Google Shape;542;p30"/>
            <p:cNvSpPr txBox="1"/>
            <p:nvPr/>
          </p:nvSpPr>
          <p:spPr>
            <a:xfrm>
              <a:off x="-1" y="-7893"/>
              <a:ext cx="4816593"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46" name="Google Shape;546;p30"/>
          <p:cNvSpPr txBox="1"/>
          <p:nvPr/>
        </p:nvSpPr>
        <p:spPr>
          <a:xfrm>
            <a:off x="5397736" y="4258703"/>
            <a:ext cx="9678600" cy="1624932"/>
          </a:xfrm>
          <a:prstGeom prst="rect">
            <a:avLst/>
          </a:prstGeom>
          <a:noFill/>
          <a:ln>
            <a:noFill/>
          </a:ln>
        </p:spPr>
        <p:txBody>
          <a:bodyPr spcFirstLastPara="1" wrap="square" lIns="0" tIns="0" rIns="0" bIns="0" anchor="t" anchorCtr="0">
            <a:spAutoFit/>
          </a:bodyPr>
          <a:lstStyle/>
          <a:p>
            <a:pPr marL="0" marR="0" lvl="0" indent="0" algn="l" rtl="0">
              <a:lnSpc>
                <a:spcPct val="120002"/>
              </a:lnSpc>
              <a:spcBef>
                <a:spcPts val="0"/>
              </a:spcBef>
              <a:spcAft>
                <a:spcPts val="0"/>
              </a:spcAft>
              <a:buNone/>
            </a:pPr>
            <a:r>
              <a:rPr lang="en-US" sz="8799" b="1" dirty="0" smtClean="0">
                <a:solidFill>
                  <a:srgbClr val="F9FFF9"/>
                </a:solidFill>
                <a:latin typeface="Amiko"/>
                <a:ea typeface="Amiko"/>
                <a:cs typeface="Amiko"/>
                <a:sym typeface="Amiko"/>
              </a:rPr>
              <a:t>THANK YOU</a:t>
            </a:r>
            <a:endParaRPr b="1" dirty="0">
              <a:latin typeface="Amiko"/>
              <a:ea typeface="Amiko"/>
              <a:cs typeface="Amiko"/>
              <a:sym typeface="Amiko"/>
            </a:endParaRPr>
          </a:p>
        </p:txBody>
      </p:sp>
      <p:grpSp>
        <p:nvGrpSpPr>
          <p:cNvPr id="547" name="Google Shape;547;p30"/>
          <p:cNvGrpSpPr/>
          <p:nvPr/>
        </p:nvGrpSpPr>
        <p:grpSpPr>
          <a:xfrm>
            <a:off x="1028700" y="8030566"/>
            <a:ext cx="1256618" cy="1190475"/>
            <a:chOff x="0" y="0"/>
            <a:chExt cx="1675490" cy="1587300"/>
          </a:xfrm>
        </p:grpSpPr>
        <p:cxnSp>
          <p:nvCxnSpPr>
            <p:cNvPr id="548" name="Google Shape;548;p30"/>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549" name="Google Shape;549;p30"/>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550" name="Google Shape;550;p30"/>
          <p:cNvGrpSpPr/>
          <p:nvPr/>
        </p:nvGrpSpPr>
        <p:grpSpPr>
          <a:xfrm rot="5400000">
            <a:off x="1047330" y="1047330"/>
            <a:ext cx="1256618" cy="1190475"/>
            <a:chOff x="0" y="0"/>
            <a:chExt cx="1675490" cy="1587300"/>
          </a:xfrm>
        </p:grpSpPr>
        <p:cxnSp>
          <p:nvCxnSpPr>
            <p:cNvPr id="551" name="Google Shape;551;p30"/>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552" name="Google Shape;552;p30"/>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553" name="Google Shape;553;p30"/>
          <p:cNvGrpSpPr/>
          <p:nvPr/>
        </p:nvGrpSpPr>
        <p:grpSpPr>
          <a:xfrm rot="-5400000">
            <a:off x="15984052" y="8063637"/>
            <a:ext cx="1256618" cy="1190475"/>
            <a:chOff x="0" y="0"/>
            <a:chExt cx="1675490" cy="1587300"/>
          </a:xfrm>
        </p:grpSpPr>
        <p:cxnSp>
          <p:nvCxnSpPr>
            <p:cNvPr id="554" name="Google Shape;554;p30"/>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555" name="Google Shape;555;p30"/>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grpSp>
        <p:nvGrpSpPr>
          <p:cNvPr id="556" name="Google Shape;556;p30"/>
          <p:cNvGrpSpPr/>
          <p:nvPr/>
        </p:nvGrpSpPr>
        <p:grpSpPr>
          <a:xfrm rot="10800000">
            <a:off x="16002682" y="1080401"/>
            <a:ext cx="1256618" cy="1190475"/>
            <a:chOff x="0" y="0"/>
            <a:chExt cx="1675490" cy="1587300"/>
          </a:xfrm>
        </p:grpSpPr>
        <p:cxnSp>
          <p:nvCxnSpPr>
            <p:cNvPr id="557" name="Google Shape;557;p30"/>
            <p:cNvCxnSpPr/>
            <p:nvPr/>
          </p:nvCxnSpPr>
          <p:spPr>
            <a:xfrm rot="10800000">
              <a:off x="0" y="1587300"/>
              <a:ext cx="1675490" cy="0"/>
            </a:xfrm>
            <a:prstGeom prst="straightConnector1">
              <a:avLst/>
            </a:prstGeom>
            <a:noFill/>
            <a:ln w="99350" cap="flat" cmpd="sng">
              <a:solidFill>
                <a:srgbClr val="F9FFF9"/>
              </a:solidFill>
              <a:prstDash val="solid"/>
              <a:round/>
              <a:headEnd type="none" w="sm" len="sm"/>
              <a:tailEnd type="none" w="sm" len="sm"/>
            </a:ln>
          </p:spPr>
        </p:cxnSp>
        <p:cxnSp>
          <p:nvCxnSpPr>
            <p:cNvPr id="558" name="Google Shape;558;p30"/>
            <p:cNvCxnSpPr/>
            <p:nvPr/>
          </p:nvCxnSpPr>
          <p:spPr>
            <a:xfrm rot="10800000">
              <a:off x="49679" y="0"/>
              <a:ext cx="0" cy="1587300"/>
            </a:xfrm>
            <a:prstGeom prst="straightConnector1">
              <a:avLst/>
            </a:prstGeom>
            <a:noFill/>
            <a:ln w="99350" cap="flat" cmpd="sng">
              <a:solidFill>
                <a:srgbClr val="F9FFF9"/>
              </a:solidFill>
              <a:prstDash val="solid"/>
              <a:round/>
              <a:headEnd type="none" w="sm" len="sm"/>
              <a:tailEnd type="none" w="sm" len="sm"/>
            </a:ln>
          </p:spPr>
        </p:cxn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271"/>
        <p:cNvGrpSpPr/>
        <p:nvPr/>
      </p:nvGrpSpPr>
      <p:grpSpPr>
        <a:xfrm>
          <a:off x="0" y="0"/>
          <a:ext cx="0" cy="0"/>
          <a:chOff x="0" y="0"/>
          <a:chExt cx="0" cy="0"/>
        </a:xfrm>
      </p:grpSpPr>
      <p:grpSp>
        <p:nvGrpSpPr>
          <p:cNvPr id="273" name="Google Shape;273;p18"/>
          <p:cNvGrpSpPr/>
          <p:nvPr/>
        </p:nvGrpSpPr>
        <p:grpSpPr>
          <a:xfrm>
            <a:off x="365321" y="0"/>
            <a:ext cx="988857" cy="10287000"/>
            <a:chOff x="0" y="0"/>
            <a:chExt cx="1318476" cy="13716000"/>
          </a:xfrm>
        </p:grpSpPr>
        <p:cxnSp>
          <p:nvCxnSpPr>
            <p:cNvPr id="274" name="Google Shape;274;p18"/>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275" name="Google Shape;275;p18"/>
            <p:cNvGrpSpPr/>
            <p:nvPr/>
          </p:nvGrpSpPr>
          <p:grpSpPr>
            <a:xfrm>
              <a:off x="0" y="8958242"/>
              <a:ext cx="1318476" cy="4072805"/>
              <a:chOff x="0" y="-38100"/>
              <a:chExt cx="260440" cy="804505"/>
            </a:xfrm>
          </p:grpSpPr>
          <p:sp>
            <p:nvSpPr>
              <p:cNvPr id="276" name="Google Shape;276;p18"/>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277" name="Google Shape;277;p18"/>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279" name="Google Shape;279;p18"/>
          <p:cNvSpPr txBox="1"/>
          <p:nvPr/>
        </p:nvSpPr>
        <p:spPr>
          <a:xfrm>
            <a:off x="1856063" y="834390"/>
            <a:ext cx="9678600" cy="1181734"/>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dirty="0" smtClean="0">
                <a:solidFill>
                  <a:srgbClr val="3D4D3B"/>
                </a:solidFill>
                <a:latin typeface="Amiko"/>
                <a:ea typeface="Amiko"/>
                <a:cs typeface="Amiko"/>
                <a:sym typeface="Amiko"/>
              </a:rPr>
              <a:t>Team Members</a:t>
            </a:r>
            <a:endParaRPr b="1" dirty="0">
              <a:latin typeface="Amiko"/>
              <a:ea typeface="Amiko"/>
              <a:cs typeface="Amiko"/>
              <a:sym typeface="Amiko"/>
            </a:endParaRPr>
          </a:p>
        </p:txBody>
      </p:sp>
      <p:graphicFrame>
        <p:nvGraphicFramePr>
          <p:cNvPr id="2" name="Table 1"/>
          <p:cNvGraphicFramePr>
            <a:graphicFrameLocks noGrp="1"/>
          </p:cNvGraphicFramePr>
          <p:nvPr>
            <p:extLst>
              <p:ext uri="{D42A27DB-BD31-4B8C-83A1-F6EECF244321}">
                <p14:modId xmlns:p14="http://schemas.microsoft.com/office/powerpoint/2010/main" val="3780986778"/>
              </p:ext>
            </p:extLst>
          </p:nvPr>
        </p:nvGraphicFramePr>
        <p:xfrm>
          <a:off x="3325091" y="2825070"/>
          <a:ext cx="12676909" cy="5680281"/>
        </p:xfrm>
        <a:graphic>
          <a:graphicData uri="http://schemas.openxmlformats.org/drawingml/2006/table">
            <a:tbl>
              <a:tblPr firstRow="1" firstCol="1" bandRow="1">
                <a:tableStyleId>{C083E6E3-FA7D-4D7B-A595-EF9225AFEA82}</a:tableStyleId>
              </a:tblPr>
              <a:tblGrid>
                <a:gridCol w="4921122">
                  <a:extLst>
                    <a:ext uri="{9D8B030D-6E8A-4147-A177-3AD203B41FA5}">
                      <a16:colId xmlns:a16="http://schemas.microsoft.com/office/drawing/2014/main" val="3579584297"/>
                    </a:ext>
                  </a:extLst>
                </a:gridCol>
                <a:gridCol w="7755787">
                  <a:extLst>
                    <a:ext uri="{9D8B030D-6E8A-4147-A177-3AD203B41FA5}">
                      <a16:colId xmlns:a16="http://schemas.microsoft.com/office/drawing/2014/main" val="641036431"/>
                    </a:ext>
                  </a:extLst>
                </a:gridCol>
              </a:tblGrid>
              <a:tr h="811469">
                <a:tc>
                  <a:txBody>
                    <a:bodyPr/>
                    <a:lstStyle/>
                    <a:p>
                      <a:pPr marL="0" marR="0">
                        <a:lnSpc>
                          <a:spcPct val="107000"/>
                        </a:lnSpc>
                        <a:spcBef>
                          <a:spcPts val="0"/>
                        </a:spcBef>
                        <a:spcAft>
                          <a:spcPts val="0"/>
                        </a:spcAft>
                      </a:pPr>
                      <a:r>
                        <a:rPr lang="en-US" sz="2800">
                          <a:effectLst/>
                        </a:rPr>
                        <a:t>Student ID</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a:effectLst/>
                        </a:rPr>
                        <a:t> Student Name</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2686043429"/>
                  </a:ext>
                </a:extLst>
              </a:tr>
              <a:tr h="1622937">
                <a:tc>
                  <a:txBody>
                    <a:bodyPr/>
                    <a:lstStyle/>
                    <a:p>
                      <a:pPr marL="0" marR="0">
                        <a:lnSpc>
                          <a:spcPct val="107000"/>
                        </a:lnSpc>
                        <a:spcBef>
                          <a:spcPts val="0"/>
                        </a:spcBef>
                        <a:spcAft>
                          <a:spcPts val="0"/>
                        </a:spcAft>
                      </a:pPr>
                      <a:r>
                        <a:rPr lang="en-US" sz="2800" dirty="0">
                          <a:effectLst/>
                        </a:rPr>
                        <a:t>M24W0227</a:t>
                      </a:r>
                      <a:endParaRPr lang="en-US" sz="28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dirty="0" err="1">
                          <a:effectLst/>
                        </a:rPr>
                        <a:t>Bammanna</a:t>
                      </a:r>
                      <a:r>
                        <a:rPr lang="en-US" sz="2800" dirty="0">
                          <a:effectLst/>
                        </a:rPr>
                        <a:t> </a:t>
                      </a:r>
                      <a:r>
                        <a:rPr lang="en-US" sz="2800" dirty="0" err="1">
                          <a:effectLst/>
                        </a:rPr>
                        <a:t>Arachchige</a:t>
                      </a:r>
                      <a:r>
                        <a:rPr lang="en-US" sz="2800" dirty="0">
                          <a:effectLst/>
                        </a:rPr>
                        <a:t> </a:t>
                      </a:r>
                      <a:r>
                        <a:rPr lang="en-US" sz="2800" dirty="0" err="1">
                          <a:effectLst/>
                        </a:rPr>
                        <a:t>Kalpani</a:t>
                      </a:r>
                      <a:r>
                        <a:rPr lang="en-US" sz="2800" dirty="0">
                          <a:effectLst/>
                        </a:rPr>
                        <a:t> </a:t>
                      </a:r>
                      <a:r>
                        <a:rPr lang="en-US" sz="2800" dirty="0" err="1" smtClean="0">
                          <a:effectLst/>
                        </a:rPr>
                        <a:t>Muthumali</a:t>
                      </a:r>
                      <a:r>
                        <a:rPr lang="en-US" sz="2800" dirty="0" smtClean="0">
                          <a:effectLst/>
                        </a:rPr>
                        <a:t> </a:t>
                      </a:r>
                      <a:r>
                        <a:rPr lang="en-US" sz="2800" dirty="0" err="1" smtClean="0">
                          <a:effectLst/>
                        </a:rPr>
                        <a:t>Jayasinghe</a:t>
                      </a:r>
                      <a:endParaRPr lang="en-US" sz="28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850577310"/>
                  </a:ext>
                </a:extLst>
              </a:tr>
              <a:tr h="811469">
                <a:tc>
                  <a:txBody>
                    <a:bodyPr/>
                    <a:lstStyle/>
                    <a:p>
                      <a:pPr marL="0" marR="0">
                        <a:lnSpc>
                          <a:spcPct val="107000"/>
                        </a:lnSpc>
                        <a:spcBef>
                          <a:spcPts val="0"/>
                        </a:spcBef>
                        <a:spcAft>
                          <a:spcPts val="0"/>
                        </a:spcAft>
                      </a:pPr>
                      <a:r>
                        <a:rPr lang="en-US" sz="2800">
                          <a:effectLst/>
                        </a:rPr>
                        <a:t>M24W0281</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a:effectLst/>
                        </a:rPr>
                        <a:t>Liyanage Shyamika Sathsarani</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2010263851"/>
                  </a:ext>
                </a:extLst>
              </a:tr>
              <a:tr h="811469">
                <a:tc>
                  <a:txBody>
                    <a:bodyPr/>
                    <a:lstStyle/>
                    <a:p>
                      <a:pPr marL="0" marR="0">
                        <a:lnSpc>
                          <a:spcPct val="107000"/>
                        </a:lnSpc>
                        <a:spcBef>
                          <a:spcPts val="0"/>
                        </a:spcBef>
                        <a:spcAft>
                          <a:spcPts val="0"/>
                        </a:spcAft>
                      </a:pPr>
                      <a:r>
                        <a:rPr lang="en-US" sz="2800" smtClean="0">
                          <a:effectLst/>
                        </a:rPr>
                        <a:t>M24W0220</a:t>
                      </a:r>
                      <a:endParaRPr lang="en-US" sz="28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a:effectLst/>
                        </a:rPr>
                        <a:t>Kanaka Hewage Buddhini Uditha</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2930569351"/>
                  </a:ext>
                </a:extLst>
              </a:tr>
              <a:tr h="1622937">
                <a:tc>
                  <a:txBody>
                    <a:bodyPr/>
                    <a:lstStyle/>
                    <a:p>
                      <a:pPr marL="0" marR="0">
                        <a:lnSpc>
                          <a:spcPct val="107000"/>
                        </a:lnSpc>
                        <a:spcBef>
                          <a:spcPts val="0"/>
                        </a:spcBef>
                        <a:spcAft>
                          <a:spcPts val="0"/>
                        </a:spcAft>
                      </a:pPr>
                      <a:r>
                        <a:rPr lang="en-US" sz="2800">
                          <a:effectLst/>
                        </a:rPr>
                        <a:t>M24W0150</a:t>
                      </a:r>
                      <a:endParaRPr lang="en-US" sz="280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dirty="0" err="1">
                          <a:effectLst/>
                        </a:rPr>
                        <a:t>Savukenda</a:t>
                      </a:r>
                      <a:r>
                        <a:rPr lang="en-US" sz="2800" dirty="0">
                          <a:effectLst/>
                        </a:rPr>
                        <a:t> </a:t>
                      </a:r>
                      <a:r>
                        <a:rPr lang="en-US" sz="2800" dirty="0" err="1">
                          <a:effectLst/>
                        </a:rPr>
                        <a:t>Mudiyanselage</a:t>
                      </a:r>
                      <a:r>
                        <a:rPr lang="en-US" sz="2800" dirty="0">
                          <a:effectLst/>
                        </a:rPr>
                        <a:t> </a:t>
                      </a:r>
                      <a:r>
                        <a:rPr lang="en-US" sz="2800" dirty="0" err="1">
                          <a:effectLst/>
                        </a:rPr>
                        <a:t>Udeshika</a:t>
                      </a:r>
                      <a:r>
                        <a:rPr lang="en-US" sz="2800" dirty="0">
                          <a:effectLst/>
                        </a:rPr>
                        <a:t> </a:t>
                      </a:r>
                      <a:r>
                        <a:rPr lang="en-US" sz="2800" dirty="0" err="1">
                          <a:effectLst/>
                        </a:rPr>
                        <a:t>Dilrukshi</a:t>
                      </a:r>
                      <a:endParaRPr lang="en-US" sz="2800" dirty="0">
                        <a:effectLst/>
                        <a:latin typeface="Calibri" panose="020F0502020204030204" pitchFamily="34" charset="0"/>
                        <a:ea typeface="Yu Mincho" panose="02020400000000000000" pitchFamily="18" charset="-128"/>
                        <a:cs typeface="Times New Roman" panose="02020603050405020304" pitchFamily="18" charset="0"/>
                      </a:endParaRPr>
                    </a:p>
                  </a:txBody>
                  <a:tcPr marL="68580" marR="68580" marT="0" marB="0"/>
                </a:tc>
                <a:extLst>
                  <a:ext uri="{0D108BD9-81ED-4DB2-BD59-A6C34878D82A}">
                    <a16:rowId xmlns:a16="http://schemas.microsoft.com/office/drawing/2014/main" val="1915786231"/>
                  </a:ext>
                </a:extLst>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271"/>
        <p:cNvGrpSpPr/>
        <p:nvPr/>
      </p:nvGrpSpPr>
      <p:grpSpPr>
        <a:xfrm>
          <a:off x="0" y="0"/>
          <a:ext cx="0" cy="0"/>
          <a:chOff x="0" y="0"/>
          <a:chExt cx="0" cy="0"/>
        </a:xfrm>
      </p:grpSpPr>
      <p:pic>
        <p:nvPicPr>
          <p:cNvPr id="272" name="Google Shape;272;p18"/>
          <p:cNvPicPr preferRelativeResize="0"/>
          <p:nvPr/>
        </p:nvPicPr>
        <p:blipFill rotWithShape="1">
          <a:blip r:embed="rId3">
            <a:alphaModFix/>
          </a:blip>
          <a:srcRect t="37783" b="37783"/>
          <a:stretch/>
        </p:blipFill>
        <p:spPr>
          <a:xfrm>
            <a:off x="828675" y="0"/>
            <a:ext cx="17459325" cy="2844701"/>
          </a:xfrm>
          <a:prstGeom prst="rect">
            <a:avLst/>
          </a:prstGeom>
          <a:noFill/>
          <a:ln>
            <a:noFill/>
          </a:ln>
        </p:spPr>
      </p:pic>
      <p:grpSp>
        <p:nvGrpSpPr>
          <p:cNvPr id="273" name="Google Shape;273;p18"/>
          <p:cNvGrpSpPr/>
          <p:nvPr/>
        </p:nvGrpSpPr>
        <p:grpSpPr>
          <a:xfrm>
            <a:off x="365321" y="0"/>
            <a:ext cx="988857" cy="10287000"/>
            <a:chOff x="0" y="0"/>
            <a:chExt cx="1318476" cy="13716000"/>
          </a:xfrm>
        </p:grpSpPr>
        <p:cxnSp>
          <p:nvCxnSpPr>
            <p:cNvPr id="274" name="Google Shape;274;p18"/>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275" name="Google Shape;275;p18"/>
            <p:cNvGrpSpPr/>
            <p:nvPr/>
          </p:nvGrpSpPr>
          <p:grpSpPr>
            <a:xfrm>
              <a:off x="0" y="8958242"/>
              <a:ext cx="1318476" cy="4072805"/>
              <a:chOff x="0" y="-38100"/>
              <a:chExt cx="260440" cy="804505"/>
            </a:xfrm>
          </p:grpSpPr>
          <p:sp>
            <p:nvSpPr>
              <p:cNvPr id="276" name="Google Shape;276;p18"/>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277" name="Google Shape;277;p18"/>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279" name="Google Shape;279;p18"/>
          <p:cNvSpPr txBox="1"/>
          <p:nvPr/>
        </p:nvSpPr>
        <p:spPr>
          <a:xfrm>
            <a:off x="2308420" y="3577590"/>
            <a:ext cx="9678600" cy="98490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i="0" u="none" strike="noStrike" cap="none">
                <a:solidFill>
                  <a:srgbClr val="3D4D3B"/>
                </a:solidFill>
                <a:latin typeface="Amiko"/>
                <a:ea typeface="Amiko"/>
                <a:cs typeface="Amiko"/>
                <a:sym typeface="Amiko"/>
              </a:rPr>
              <a:t>CONTENTS</a:t>
            </a:r>
            <a:endParaRPr b="1">
              <a:latin typeface="Amiko"/>
              <a:ea typeface="Amiko"/>
              <a:cs typeface="Amiko"/>
              <a:sym typeface="Amiko"/>
            </a:endParaRPr>
          </a:p>
        </p:txBody>
      </p:sp>
      <p:sp>
        <p:nvSpPr>
          <p:cNvPr id="280" name="Google Shape;280;p18"/>
          <p:cNvSpPr txBox="1"/>
          <p:nvPr/>
        </p:nvSpPr>
        <p:spPr>
          <a:xfrm>
            <a:off x="2308420" y="5025390"/>
            <a:ext cx="1478475" cy="12314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B7D6B3"/>
                </a:solidFill>
                <a:latin typeface="Amiko"/>
                <a:ea typeface="Amiko"/>
                <a:cs typeface="Amiko"/>
                <a:sym typeface="Amiko"/>
              </a:rPr>
              <a:t>01</a:t>
            </a:r>
            <a:endParaRPr b="1">
              <a:latin typeface="Amiko"/>
              <a:ea typeface="Amiko"/>
              <a:cs typeface="Amiko"/>
              <a:sym typeface="Amiko"/>
            </a:endParaRPr>
          </a:p>
        </p:txBody>
      </p:sp>
      <p:sp>
        <p:nvSpPr>
          <p:cNvPr id="283" name="Google Shape;283;p18"/>
          <p:cNvSpPr txBox="1"/>
          <p:nvPr/>
        </p:nvSpPr>
        <p:spPr>
          <a:xfrm>
            <a:off x="2308420" y="7379970"/>
            <a:ext cx="1478475" cy="12314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B7D6B3"/>
                </a:solidFill>
                <a:latin typeface="Amiko"/>
                <a:ea typeface="Amiko"/>
                <a:cs typeface="Amiko"/>
                <a:sym typeface="Amiko"/>
              </a:rPr>
              <a:t>04</a:t>
            </a:r>
            <a:endParaRPr b="1">
              <a:latin typeface="Amiko"/>
              <a:ea typeface="Amiko"/>
              <a:cs typeface="Amiko"/>
              <a:sym typeface="Amiko"/>
            </a:endParaRPr>
          </a:p>
        </p:txBody>
      </p:sp>
      <p:sp>
        <p:nvSpPr>
          <p:cNvPr id="284" name="Google Shape;284;p18"/>
          <p:cNvSpPr txBox="1"/>
          <p:nvPr/>
        </p:nvSpPr>
        <p:spPr>
          <a:xfrm>
            <a:off x="3047690" y="7960995"/>
            <a:ext cx="3710925" cy="1920526"/>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1" i="0" u="none" strike="noStrike" cap="none" dirty="0" smtClean="0">
                <a:solidFill>
                  <a:srgbClr val="3D4D3B"/>
                </a:solidFill>
                <a:latin typeface="Amiko"/>
                <a:ea typeface="Amiko"/>
                <a:cs typeface="Amiko"/>
                <a:sym typeface="Amiko"/>
              </a:rPr>
              <a:t>How Can we Improve the Website</a:t>
            </a:r>
            <a:endParaRPr b="1" dirty="0">
              <a:latin typeface="Amiko"/>
              <a:ea typeface="Amiko"/>
              <a:cs typeface="Amiko"/>
              <a:sym typeface="Amiko"/>
            </a:endParaRPr>
          </a:p>
        </p:txBody>
      </p:sp>
      <p:sp>
        <p:nvSpPr>
          <p:cNvPr id="286" name="Google Shape;286;p18"/>
          <p:cNvSpPr txBox="1"/>
          <p:nvPr/>
        </p:nvSpPr>
        <p:spPr>
          <a:xfrm>
            <a:off x="7711042" y="5025390"/>
            <a:ext cx="1478475" cy="12314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dirty="0">
                <a:solidFill>
                  <a:srgbClr val="B7D6B3"/>
                </a:solidFill>
                <a:latin typeface="Amiko"/>
                <a:ea typeface="Amiko"/>
                <a:cs typeface="Amiko"/>
                <a:sym typeface="Amiko"/>
              </a:rPr>
              <a:t>02</a:t>
            </a:r>
            <a:endParaRPr b="1" dirty="0">
              <a:latin typeface="Amiko"/>
              <a:ea typeface="Amiko"/>
              <a:cs typeface="Amiko"/>
              <a:sym typeface="Amiko"/>
            </a:endParaRPr>
          </a:p>
        </p:txBody>
      </p:sp>
      <p:sp>
        <p:nvSpPr>
          <p:cNvPr id="287" name="Google Shape;287;p18"/>
          <p:cNvSpPr txBox="1"/>
          <p:nvPr/>
        </p:nvSpPr>
        <p:spPr>
          <a:xfrm>
            <a:off x="8450312" y="5606415"/>
            <a:ext cx="3710925" cy="1280351"/>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1" dirty="0" smtClean="0">
                <a:solidFill>
                  <a:srgbClr val="3D4D3B"/>
                </a:solidFill>
                <a:latin typeface="Amiko"/>
                <a:ea typeface="Amiko"/>
                <a:cs typeface="Amiko"/>
                <a:sym typeface="Amiko"/>
              </a:rPr>
              <a:t>Sample of the Website</a:t>
            </a:r>
            <a:endParaRPr b="1" dirty="0">
              <a:latin typeface="Amiko"/>
              <a:ea typeface="Amiko"/>
              <a:cs typeface="Amiko"/>
              <a:sym typeface="Amiko"/>
            </a:endParaRPr>
          </a:p>
        </p:txBody>
      </p:sp>
      <p:sp>
        <p:nvSpPr>
          <p:cNvPr id="289" name="Google Shape;289;p18"/>
          <p:cNvSpPr txBox="1"/>
          <p:nvPr/>
        </p:nvSpPr>
        <p:spPr>
          <a:xfrm>
            <a:off x="7711042" y="7379970"/>
            <a:ext cx="1478475" cy="12314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B7D6B3"/>
                </a:solidFill>
                <a:latin typeface="Amiko"/>
                <a:ea typeface="Amiko"/>
                <a:cs typeface="Amiko"/>
                <a:sym typeface="Amiko"/>
              </a:rPr>
              <a:t>05</a:t>
            </a:r>
            <a:endParaRPr b="1">
              <a:latin typeface="Amiko"/>
              <a:ea typeface="Amiko"/>
              <a:cs typeface="Amiko"/>
              <a:sym typeface="Amiko"/>
            </a:endParaRPr>
          </a:p>
        </p:txBody>
      </p:sp>
      <p:sp>
        <p:nvSpPr>
          <p:cNvPr id="290" name="Google Shape;290;p18"/>
          <p:cNvSpPr txBox="1"/>
          <p:nvPr/>
        </p:nvSpPr>
        <p:spPr>
          <a:xfrm>
            <a:off x="8450312" y="7960995"/>
            <a:ext cx="3710925" cy="64017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1" dirty="0" smtClean="0">
                <a:solidFill>
                  <a:srgbClr val="3D4D3B"/>
                </a:solidFill>
                <a:latin typeface="Amiko"/>
                <a:ea typeface="Amiko"/>
                <a:cs typeface="Amiko"/>
                <a:sym typeface="Amiko"/>
              </a:rPr>
              <a:t>Code Review</a:t>
            </a:r>
            <a:endParaRPr b="1" dirty="0">
              <a:latin typeface="Amiko"/>
              <a:ea typeface="Amiko"/>
              <a:cs typeface="Amiko"/>
              <a:sym typeface="Amiko"/>
            </a:endParaRPr>
          </a:p>
        </p:txBody>
      </p:sp>
      <p:sp>
        <p:nvSpPr>
          <p:cNvPr id="292" name="Google Shape;292;p18"/>
          <p:cNvSpPr txBox="1"/>
          <p:nvPr/>
        </p:nvSpPr>
        <p:spPr>
          <a:xfrm>
            <a:off x="13113664" y="5025390"/>
            <a:ext cx="1478475" cy="123142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B7D6B3"/>
                </a:solidFill>
                <a:latin typeface="Amiko"/>
                <a:ea typeface="Amiko"/>
                <a:cs typeface="Amiko"/>
                <a:sym typeface="Amiko"/>
              </a:rPr>
              <a:t>03</a:t>
            </a:r>
            <a:endParaRPr b="1">
              <a:latin typeface="Amiko"/>
              <a:ea typeface="Amiko"/>
              <a:cs typeface="Amiko"/>
              <a:sym typeface="Amiko"/>
            </a:endParaRPr>
          </a:p>
        </p:txBody>
      </p:sp>
      <p:sp>
        <p:nvSpPr>
          <p:cNvPr id="293" name="Google Shape;293;p18"/>
          <p:cNvSpPr txBox="1"/>
          <p:nvPr/>
        </p:nvSpPr>
        <p:spPr>
          <a:xfrm>
            <a:off x="13852934" y="5606415"/>
            <a:ext cx="3710925" cy="1280351"/>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1" dirty="0" smtClean="0">
                <a:solidFill>
                  <a:srgbClr val="3D4D3B"/>
                </a:solidFill>
                <a:latin typeface="Amiko"/>
                <a:ea typeface="Amiko"/>
                <a:cs typeface="Amiko"/>
                <a:sym typeface="Amiko"/>
              </a:rPr>
              <a:t>Features of the Website</a:t>
            </a:r>
            <a:endParaRPr b="1" dirty="0">
              <a:latin typeface="Amiko"/>
              <a:ea typeface="Amiko"/>
              <a:cs typeface="Amiko"/>
              <a:sym typeface="Amiko"/>
            </a:endParaRPr>
          </a:p>
        </p:txBody>
      </p:sp>
      <p:sp>
        <p:nvSpPr>
          <p:cNvPr id="28" name="Google Shape;284;p18"/>
          <p:cNvSpPr txBox="1"/>
          <p:nvPr/>
        </p:nvSpPr>
        <p:spPr>
          <a:xfrm>
            <a:off x="3046783" y="5663383"/>
            <a:ext cx="3710925" cy="64017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1" dirty="0" smtClean="0">
                <a:solidFill>
                  <a:srgbClr val="3D4D3B"/>
                </a:solidFill>
                <a:latin typeface="Amiko"/>
                <a:ea typeface="Amiko"/>
                <a:cs typeface="Amiko"/>
                <a:sym typeface="Amiko"/>
              </a:rPr>
              <a:t>Introduction</a:t>
            </a:r>
            <a:endParaRPr b="1" dirty="0">
              <a:latin typeface="Amiko"/>
              <a:ea typeface="Amiko"/>
              <a:cs typeface="Amiko"/>
              <a:sym typeface="Amiko"/>
            </a:endParaRPr>
          </a:p>
        </p:txBody>
      </p:sp>
    </p:spTree>
    <p:extLst>
      <p:ext uri="{BB962C8B-B14F-4D97-AF65-F5344CB8AC3E}">
        <p14:creationId xmlns:p14="http://schemas.microsoft.com/office/powerpoint/2010/main" val="2542043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01"/>
        <p:cNvGrpSpPr/>
        <p:nvPr/>
      </p:nvGrpSpPr>
      <p:grpSpPr>
        <a:xfrm>
          <a:off x="0" y="0"/>
          <a:ext cx="0" cy="0"/>
          <a:chOff x="0" y="0"/>
          <a:chExt cx="0" cy="0"/>
        </a:xfrm>
      </p:grpSpPr>
      <p:grpSp>
        <p:nvGrpSpPr>
          <p:cNvPr id="302" name="Google Shape;302;p19"/>
          <p:cNvGrpSpPr/>
          <p:nvPr/>
        </p:nvGrpSpPr>
        <p:grpSpPr>
          <a:xfrm>
            <a:off x="365321" y="0"/>
            <a:ext cx="988858" cy="10287000"/>
            <a:chOff x="0" y="0"/>
            <a:chExt cx="1318476" cy="13716000"/>
          </a:xfrm>
        </p:grpSpPr>
        <p:cxnSp>
          <p:nvCxnSpPr>
            <p:cNvPr id="303" name="Google Shape;303;p19"/>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304" name="Google Shape;304;p19"/>
            <p:cNvGrpSpPr/>
            <p:nvPr/>
          </p:nvGrpSpPr>
          <p:grpSpPr>
            <a:xfrm>
              <a:off x="0" y="8958242"/>
              <a:ext cx="1318476" cy="4072805"/>
              <a:chOff x="0" y="-38100"/>
              <a:chExt cx="260440" cy="804505"/>
            </a:xfrm>
          </p:grpSpPr>
          <p:sp>
            <p:nvSpPr>
              <p:cNvPr id="305" name="Google Shape;305;p19"/>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306" name="Google Shape;306;p19"/>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07" name="Google Shape;307;p19"/>
            <p:cNvSpPr txBox="1"/>
            <p:nvPr/>
          </p:nvSpPr>
          <p:spPr>
            <a:xfrm rot="16200000">
              <a:off x="-1401443" y="10918729"/>
              <a:ext cx="4111835" cy="344709"/>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endParaRPr dirty="0"/>
            </a:p>
          </p:txBody>
        </p:sp>
      </p:grpSp>
      <p:sp>
        <p:nvSpPr>
          <p:cNvPr id="308" name="Google Shape;308;p19"/>
          <p:cNvSpPr/>
          <p:nvPr/>
        </p:nvSpPr>
        <p:spPr>
          <a:xfrm rot="1436796">
            <a:off x="3759652" y="-2010766"/>
            <a:ext cx="9376008" cy="7254686"/>
          </a:xfrm>
          <a:custGeom>
            <a:avLst/>
            <a:gdLst/>
            <a:ahLst/>
            <a:cxnLst/>
            <a:rect l="l" t="t" r="r" b="b"/>
            <a:pathLst>
              <a:path w="9376008" h="7254686" extrusionOk="0">
                <a:moveTo>
                  <a:pt x="0" y="0"/>
                </a:moveTo>
                <a:lnTo>
                  <a:pt x="9376008" y="0"/>
                </a:lnTo>
                <a:lnTo>
                  <a:pt x="9376008" y="7254686"/>
                </a:lnTo>
                <a:lnTo>
                  <a:pt x="0" y="7254686"/>
                </a:lnTo>
                <a:lnTo>
                  <a:pt x="0" y="0"/>
                </a:lnTo>
                <a:close/>
              </a:path>
            </a:pathLst>
          </a:custGeom>
          <a:blipFill rotWithShape="1">
            <a:blip r:embed="rId3">
              <a:alphaModFix amt="30000"/>
            </a:blip>
            <a:stretch>
              <a:fillRect/>
            </a:stretch>
          </a:blipFill>
          <a:ln>
            <a:noFill/>
          </a:ln>
        </p:spPr>
      </p:sp>
      <p:pic>
        <p:nvPicPr>
          <p:cNvPr id="309" name="Google Shape;309;p19"/>
          <p:cNvPicPr preferRelativeResize="0"/>
          <p:nvPr/>
        </p:nvPicPr>
        <p:blipFill rotWithShape="1">
          <a:blip r:embed="rId4">
            <a:alphaModFix/>
          </a:blip>
          <a:srcRect l="19839" r="22403"/>
          <a:stretch/>
        </p:blipFill>
        <p:spPr>
          <a:xfrm>
            <a:off x="10366181" y="0"/>
            <a:ext cx="7921819" cy="10287000"/>
          </a:xfrm>
          <a:prstGeom prst="rect">
            <a:avLst/>
          </a:prstGeom>
          <a:noFill/>
          <a:ln>
            <a:noFill/>
          </a:ln>
        </p:spPr>
      </p:pic>
      <p:sp>
        <p:nvSpPr>
          <p:cNvPr id="310" name="Google Shape;310;p19"/>
          <p:cNvSpPr txBox="1"/>
          <p:nvPr/>
        </p:nvSpPr>
        <p:spPr>
          <a:xfrm>
            <a:off x="1728311" y="645740"/>
            <a:ext cx="9678600" cy="1181734"/>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i="0" u="none" strike="noStrike" cap="none" dirty="0" smtClean="0">
                <a:solidFill>
                  <a:srgbClr val="3D4D3B"/>
                </a:solidFill>
                <a:latin typeface="Amiko"/>
                <a:ea typeface="Amiko"/>
                <a:cs typeface="Amiko"/>
                <a:sym typeface="Amiko"/>
              </a:rPr>
              <a:t>1.Introduction</a:t>
            </a:r>
            <a:endParaRPr lang="en-US" b="1" dirty="0">
              <a:latin typeface="Amiko"/>
              <a:ea typeface="Amiko"/>
              <a:cs typeface="Amiko"/>
              <a:sym typeface="Amiko"/>
            </a:endParaRPr>
          </a:p>
        </p:txBody>
      </p:sp>
      <p:sp>
        <p:nvSpPr>
          <p:cNvPr id="311" name="Google Shape;311;p19"/>
          <p:cNvSpPr txBox="1"/>
          <p:nvPr/>
        </p:nvSpPr>
        <p:spPr>
          <a:xfrm>
            <a:off x="2065217" y="2443795"/>
            <a:ext cx="6711900" cy="6894195"/>
          </a:xfrm>
          <a:prstGeom prst="rect">
            <a:avLst/>
          </a:prstGeom>
          <a:noFill/>
          <a:ln>
            <a:noFill/>
          </a:ln>
        </p:spPr>
        <p:txBody>
          <a:bodyPr spcFirstLastPara="1" wrap="square" lIns="0" tIns="0" rIns="0" bIns="0" anchor="t" anchorCtr="0">
            <a:spAutoFit/>
          </a:bodyPr>
          <a:lstStyle/>
          <a:p>
            <a:pPr algn="just"/>
            <a:r>
              <a:rPr lang="en-US" sz="2800" dirty="0"/>
              <a:t>This website titled "Travel In Sri Lanka" serves as a comprehensive guide and promotional platform for exploring Sri Lanka's cultural, natural, and adventurous attractions. It aims to attract tourists interested in experiencing the diverse offerings of Sri Lanka, including its beaches, temples, wildlife, and local markets. The site provides information about various travel destinations, personalized tour packages, and contact details for booking inquiries. Its target audience includes travelers, adventure enthusiasts, and anyone interested in discovering the beauty and cultural richness of Sri Lanka.</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498"/>
        <p:cNvGrpSpPr/>
        <p:nvPr/>
      </p:nvGrpSpPr>
      <p:grpSpPr>
        <a:xfrm>
          <a:off x="0" y="0"/>
          <a:ext cx="0" cy="0"/>
          <a:chOff x="0" y="0"/>
          <a:chExt cx="0" cy="0"/>
        </a:xfrm>
      </p:grpSpPr>
      <p:grpSp>
        <p:nvGrpSpPr>
          <p:cNvPr id="503" name="Google Shape;503;p28"/>
          <p:cNvGrpSpPr/>
          <p:nvPr/>
        </p:nvGrpSpPr>
        <p:grpSpPr>
          <a:xfrm>
            <a:off x="365321" y="0"/>
            <a:ext cx="988857" cy="10287000"/>
            <a:chOff x="0" y="0"/>
            <a:chExt cx="1318476" cy="13716000"/>
          </a:xfrm>
        </p:grpSpPr>
        <p:cxnSp>
          <p:nvCxnSpPr>
            <p:cNvPr id="504" name="Google Shape;504;p28"/>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505" name="Google Shape;505;p28"/>
            <p:cNvGrpSpPr/>
            <p:nvPr/>
          </p:nvGrpSpPr>
          <p:grpSpPr>
            <a:xfrm>
              <a:off x="0" y="8958242"/>
              <a:ext cx="1318476" cy="4072805"/>
              <a:chOff x="0" y="-38100"/>
              <a:chExt cx="260440" cy="804505"/>
            </a:xfrm>
          </p:grpSpPr>
          <p:sp>
            <p:nvSpPr>
              <p:cNvPr id="506" name="Google Shape;506;p28"/>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507" name="Google Shape;507;p28"/>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510" name="Google Shape;510;p28"/>
          <p:cNvSpPr txBox="1"/>
          <p:nvPr/>
        </p:nvSpPr>
        <p:spPr>
          <a:xfrm>
            <a:off x="2017621" y="366466"/>
            <a:ext cx="10950234" cy="1181734"/>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dirty="0" smtClean="0">
                <a:solidFill>
                  <a:srgbClr val="3D4D3B"/>
                </a:solidFill>
                <a:latin typeface="Amiko"/>
                <a:ea typeface="Amiko"/>
                <a:cs typeface="Amiko"/>
                <a:sym typeface="Amiko"/>
              </a:rPr>
              <a:t>2.Sample of the Website</a:t>
            </a:r>
            <a:endParaRPr b="1" dirty="0">
              <a:latin typeface="Amiko"/>
              <a:ea typeface="Amiko"/>
              <a:cs typeface="Amiko"/>
              <a:sym typeface="Amiko"/>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5886" b="5762"/>
          <a:stretch/>
        </p:blipFill>
        <p:spPr>
          <a:xfrm>
            <a:off x="1354178" y="1559286"/>
            <a:ext cx="7941252" cy="4951416"/>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5824" b="9045"/>
          <a:stretch/>
        </p:blipFill>
        <p:spPr>
          <a:xfrm>
            <a:off x="9295430" y="1589764"/>
            <a:ext cx="8507900" cy="4987637"/>
          </a:xfrm>
          <a:prstGeom prst="rect">
            <a:avLst/>
          </a:prstGeom>
        </p:spPr>
      </p:pic>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t="6108" b="5539"/>
          <a:stretch/>
        </p:blipFill>
        <p:spPr>
          <a:xfrm>
            <a:off x="2654721" y="6718682"/>
            <a:ext cx="6196378" cy="3470564"/>
          </a:xfrm>
          <a:prstGeom prst="rect">
            <a:avLst/>
          </a:prstGeom>
        </p:spPr>
      </p:pic>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t="10654" b="6392"/>
          <a:stretch/>
        </p:blipFill>
        <p:spPr>
          <a:xfrm>
            <a:off x="9376601" y="6718682"/>
            <a:ext cx="7182507" cy="3470564"/>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498"/>
        <p:cNvGrpSpPr/>
        <p:nvPr/>
      </p:nvGrpSpPr>
      <p:grpSpPr>
        <a:xfrm>
          <a:off x="0" y="0"/>
          <a:ext cx="0" cy="0"/>
          <a:chOff x="0" y="0"/>
          <a:chExt cx="0" cy="0"/>
        </a:xfrm>
      </p:grpSpPr>
      <p:grpSp>
        <p:nvGrpSpPr>
          <p:cNvPr id="503" name="Google Shape;503;p28"/>
          <p:cNvGrpSpPr/>
          <p:nvPr/>
        </p:nvGrpSpPr>
        <p:grpSpPr>
          <a:xfrm>
            <a:off x="365321" y="0"/>
            <a:ext cx="988857" cy="10287000"/>
            <a:chOff x="0" y="0"/>
            <a:chExt cx="1318476" cy="13716000"/>
          </a:xfrm>
        </p:grpSpPr>
        <p:cxnSp>
          <p:nvCxnSpPr>
            <p:cNvPr id="504" name="Google Shape;504;p28"/>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505" name="Google Shape;505;p28"/>
            <p:cNvGrpSpPr/>
            <p:nvPr/>
          </p:nvGrpSpPr>
          <p:grpSpPr>
            <a:xfrm>
              <a:off x="0" y="8958242"/>
              <a:ext cx="1318476" cy="4072805"/>
              <a:chOff x="0" y="-38100"/>
              <a:chExt cx="260440" cy="804505"/>
            </a:xfrm>
          </p:grpSpPr>
          <p:sp>
            <p:nvSpPr>
              <p:cNvPr id="506" name="Google Shape;506;p28"/>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507" name="Google Shape;507;p28"/>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6533" b="6251"/>
          <a:stretch/>
        </p:blipFill>
        <p:spPr>
          <a:xfrm>
            <a:off x="6167951" y="5552505"/>
            <a:ext cx="7361013" cy="4769097"/>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6676" b="6108"/>
          <a:stretch/>
        </p:blipFill>
        <p:spPr>
          <a:xfrm>
            <a:off x="9012878" y="115083"/>
            <a:ext cx="7259285" cy="5437422"/>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t="9944" b="4829"/>
          <a:stretch/>
        </p:blipFill>
        <p:spPr>
          <a:xfrm>
            <a:off x="1292029" y="115084"/>
            <a:ext cx="6875226" cy="5437421"/>
          </a:xfrm>
          <a:prstGeom prst="rect">
            <a:avLst/>
          </a:prstGeom>
        </p:spPr>
      </p:pic>
    </p:spTree>
    <p:extLst>
      <p:ext uri="{BB962C8B-B14F-4D97-AF65-F5344CB8AC3E}">
        <p14:creationId xmlns:p14="http://schemas.microsoft.com/office/powerpoint/2010/main" val="1621516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16"/>
        <p:cNvGrpSpPr/>
        <p:nvPr/>
      </p:nvGrpSpPr>
      <p:grpSpPr>
        <a:xfrm>
          <a:off x="0" y="0"/>
          <a:ext cx="0" cy="0"/>
          <a:chOff x="0" y="0"/>
          <a:chExt cx="0" cy="0"/>
        </a:xfrm>
      </p:grpSpPr>
      <p:sp>
        <p:nvSpPr>
          <p:cNvPr id="317" name="Google Shape;317;p20"/>
          <p:cNvSpPr/>
          <p:nvPr/>
        </p:nvSpPr>
        <p:spPr>
          <a:xfrm>
            <a:off x="8692132" y="-674022"/>
            <a:ext cx="5065879" cy="7463542"/>
          </a:xfrm>
          <a:custGeom>
            <a:avLst/>
            <a:gdLst/>
            <a:ahLst/>
            <a:cxnLst/>
            <a:rect l="l" t="t" r="r" b="b"/>
            <a:pathLst>
              <a:path w="5065879" h="7463542" extrusionOk="0">
                <a:moveTo>
                  <a:pt x="0" y="0"/>
                </a:moveTo>
                <a:lnTo>
                  <a:pt x="5065879" y="0"/>
                </a:lnTo>
                <a:lnTo>
                  <a:pt x="5065879" y="7463541"/>
                </a:lnTo>
                <a:lnTo>
                  <a:pt x="0" y="7463541"/>
                </a:lnTo>
                <a:lnTo>
                  <a:pt x="0" y="0"/>
                </a:lnTo>
                <a:close/>
              </a:path>
            </a:pathLst>
          </a:custGeom>
          <a:blipFill rotWithShape="1">
            <a:blip r:embed="rId3">
              <a:alphaModFix amt="30000"/>
            </a:blip>
            <a:stretch>
              <a:fillRect/>
            </a:stretch>
          </a:blipFill>
          <a:ln>
            <a:noFill/>
          </a:ln>
        </p:spPr>
        <p:txBody>
          <a:bodyPr/>
          <a:lstStyle/>
          <a:p>
            <a:endParaRPr lang="en-US"/>
          </a:p>
        </p:txBody>
      </p:sp>
      <p:grpSp>
        <p:nvGrpSpPr>
          <p:cNvPr id="318" name="Google Shape;318;p20"/>
          <p:cNvGrpSpPr/>
          <p:nvPr/>
        </p:nvGrpSpPr>
        <p:grpSpPr>
          <a:xfrm>
            <a:off x="0" y="5705759"/>
            <a:ext cx="18288000" cy="4889645"/>
            <a:chOff x="0" y="0"/>
            <a:chExt cx="4590157" cy="1287808"/>
          </a:xfrm>
        </p:grpSpPr>
        <p:sp>
          <p:nvSpPr>
            <p:cNvPr id="319" name="Google Shape;319;p20"/>
            <p:cNvSpPr/>
            <p:nvPr/>
          </p:nvSpPr>
          <p:spPr>
            <a:xfrm>
              <a:off x="0" y="0"/>
              <a:ext cx="4590157" cy="1217150"/>
            </a:xfrm>
            <a:custGeom>
              <a:avLst/>
              <a:gdLst/>
              <a:ahLst/>
              <a:cxnLst/>
              <a:rect l="l" t="t" r="r" b="b"/>
              <a:pathLst>
                <a:path w="4590157" h="1217150" extrusionOk="0">
                  <a:moveTo>
                    <a:pt x="0" y="0"/>
                  </a:moveTo>
                  <a:lnTo>
                    <a:pt x="4590157" y="0"/>
                  </a:lnTo>
                  <a:lnTo>
                    <a:pt x="4590157" y="1217150"/>
                  </a:lnTo>
                  <a:lnTo>
                    <a:pt x="0" y="1217150"/>
                  </a:lnTo>
                  <a:close/>
                </a:path>
              </a:pathLst>
            </a:custGeom>
            <a:solidFill>
              <a:srgbClr val="B7D6B3"/>
            </a:solidFill>
            <a:ln>
              <a:noFill/>
            </a:ln>
          </p:spPr>
        </p:sp>
        <p:sp>
          <p:nvSpPr>
            <p:cNvPr id="320" name="Google Shape;320;p20"/>
            <p:cNvSpPr txBox="1"/>
            <p:nvPr/>
          </p:nvSpPr>
          <p:spPr>
            <a:xfrm>
              <a:off x="0" y="51608"/>
              <a:ext cx="4590157" cy="1236200"/>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27" name="Google Shape;327;p20"/>
          <p:cNvPicPr preferRelativeResize="0"/>
          <p:nvPr/>
        </p:nvPicPr>
        <p:blipFill>
          <a:blip r:embed="rId4">
            <a:extLst>
              <a:ext uri="{28A0092B-C50C-407E-A947-70E740481C1C}">
                <a14:useLocalDpi xmlns:a14="http://schemas.microsoft.com/office/drawing/2010/main" val="0"/>
              </a:ext>
            </a:extLst>
          </a:blip>
          <a:stretch>
            <a:fillRect/>
          </a:stretch>
        </p:blipFill>
        <p:spPr>
          <a:xfrm>
            <a:off x="13147400" y="4674638"/>
            <a:ext cx="4937063" cy="4732120"/>
          </a:xfrm>
          <a:prstGeom prst="rect">
            <a:avLst/>
          </a:prstGeom>
          <a:noFill/>
          <a:ln>
            <a:noFill/>
          </a:ln>
        </p:spPr>
      </p:pic>
      <p:sp>
        <p:nvSpPr>
          <p:cNvPr id="328" name="Google Shape;328;p20"/>
          <p:cNvSpPr txBox="1"/>
          <p:nvPr/>
        </p:nvSpPr>
        <p:spPr>
          <a:xfrm>
            <a:off x="1361926" y="455055"/>
            <a:ext cx="11228631" cy="1181734"/>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dirty="0">
                <a:solidFill>
                  <a:srgbClr val="3D4D3B"/>
                </a:solidFill>
                <a:latin typeface="Amiko"/>
                <a:ea typeface="Amiko"/>
                <a:cs typeface="Amiko"/>
                <a:sym typeface="Amiko"/>
              </a:rPr>
              <a:t>3</a:t>
            </a:r>
            <a:r>
              <a:rPr lang="en-US" sz="6399" b="1" dirty="0" smtClean="0">
                <a:solidFill>
                  <a:srgbClr val="3D4D3B"/>
                </a:solidFill>
                <a:latin typeface="Amiko"/>
                <a:ea typeface="Amiko"/>
                <a:cs typeface="Amiko"/>
                <a:sym typeface="Amiko"/>
              </a:rPr>
              <a:t>.Features of the Website</a:t>
            </a:r>
            <a:endParaRPr b="1" dirty="0">
              <a:latin typeface="Amiko"/>
              <a:ea typeface="Amiko"/>
              <a:cs typeface="Amiko"/>
              <a:sym typeface="Amiko"/>
            </a:endParaRPr>
          </a:p>
        </p:txBody>
      </p:sp>
      <p:sp>
        <p:nvSpPr>
          <p:cNvPr id="329" name="Google Shape;329;p20"/>
          <p:cNvSpPr txBox="1"/>
          <p:nvPr/>
        </p:nvSpPr>
        <p:spPr>
          <a:xfrm>
            <a:off x="1061436" y="2240578"/>
            <a:ext cx="12555405" cy="720197"/>
          </a:xfrm>
          <a:prstGeom prst="rect">
            <a:avLst/>
          </a:prstGeom>
          <a:noFill/>
          <a:ln>
            <a:noFill/>
          </a:ln>
        </p:spPr>
        <p:txBody>
          <a:bodyPr spcFirstLastPara="1" wrap="square" lIns="0" tIns="0" rIns="0" bIns="0" anchor="t" anchorCtr="0">
            <a:spAutoFit/>
          </a:bodyPr>
          <a:lstStyle/>
          <a:p>
            <a:pPr marL="285750" marR="0" lvl="0" indent="-285750" algn="l" rtl="0">
              <a:lnSpc>
                <a:spcPct val="130000"/>
              </a:lnSpc>
              <a:spcBef>
                <a:spcPts val="0"/>
              </a:spcBef>
              <a:spcAft>
                <a:spcPts val="0"/>
              </a:spcAft>
              <a:buFont typeface="Arial" panose="020B0604020202020204" pitchFamily="34" charset="0"/>
              <a:buChar char="•"/>
            </a:pPr>
            <a:r>
              <a:rPr lang="en-US" sz="3600" dirty="0" smtClean="0">
                <a:solidFill>
                  <a:srgbClr val="3D4D3B"/>
                </a:solidFill>
                <a:latin typeface="Amiko"/>
                <a:ea typeface="Amiko"/>
                <a:cs typeface="Amiko"/>
                <a:sym typeface="Amiko"/>
              </a:rPr>
              <a:t>This is a single-page website divided into five sections </a:t>
            </a:r>
            <a:endParaRPr sz="3600" dirty="0">
              <a:latin typeface="Amiko"/>
              <a:ea typeface="Amiko"/>
              <a:cs typeface="Amiko"/>
              <a:sym typeface="Amiko"/>
            </a:endParaRPr>
          </a:p>
        </p:txBody>
      </p:sp>
      <p:sp>
        <p:nvSpPr>
          <p:cNvPr id="4" name="TextBox 3"/>
          <p:cNvSpPr txBox="1"/>
          <p:nvPr/>
        </p:nvSpPr>
        <p:spPr>
          <a:xfrm>
            <a:off x="1259637" y="3084461"/>
            <a:ext cx="12159002" cy="6740307"/>
          </a:xfrm>
          <a:prstGeom prst="rect">
            <a:avLst/>
          </a:prstGeom>
          <a:noFill/>
        </p:spPr>
        <p:txBody>
          <a:bodyPr wrap="square" rtlCol="0">
            <a:spAutoFit/>
          </a:bodyPr>
          <a:lstStyle/>
          <a:p>
            <a:pPr lvl="0" eaLnBrk="0" fontAlgn="base" hangingPunct="0">
              <a:lnSpc>
                <a:spcPct val="150000"/>
              </a:lnSpc>
              <a:spcBef>
                <a:spcPct val="0"/>
              </a:spcBef>
              <a:spcAft>
                <a:spcPct val="0"/>
              </a:spcAft>
              <a:buClrTx/>
            </a:pPr>
            <a:r>
              <a:rPr lang="en-US" altLang="en-US" sz="3200" b="1" dirty="0">
                <a:solidFill>
                  <a:schemeClr val="tx1"/>
                </a:solidFill>
                <a:latin typeface="Arial" panose="020B0604020202020204" pitchFamily="34" charset="0"/>
              </a:rPr>
              <a:t>Home </a:t>
            </a:r>
            <a:r>
              <a:rPr lang="en-US" altLang="en-US" sz="3200" b="1" dirty="0" smtClean="0">
                <a:solidFill>
                  <a:schemeClr val="tx1"/>
                </a:solidFill>
                <a:latin typeface="Arial" panose="020B0604020202020204" pitchFamily="34" charset="0"/>
              </a:rPr>
              <a:t>Section:</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Navigation menu linking to sections like Home, About Us, Gallery, Contact Us, and Videos.</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Video slider showcasing scenic videos of Sri Lanka.</a:t>
            </a:r>
          </a:p>
          <a:p>
            <a:pPr lvl="0" eaLnBrk="0" fontAlgn="base" hangingPunct="0">
              <a:lnSpc>
                <a:spcPct val="150000"/>
              </a:lnSpc>
              <a:spcBef>
                <a:spcPct val="0"/>
              </a:spcBef>
              <a:spcAft>
                <a:spcPct val="0"/>
              </a:spcAft>
              <a:buClrTx/>
            </a:pPr>
            <a:r>
              <a:rPr lang="en-US" altLang="en-US" sz="3200" b="1" dirty="0">
                <a:solidFill>
                  <a:schemeClr val="tx1"/>
                </a:solidFill>
                <a:latin typeface="Arial" panose="020B0604020202020204" pitchFamily="34" charset="0"/>
              </a:rPr>
              <a:t>About Us </a:t>
            </a:r>
            <a:r>
              <a:rPr lang="en-US" altLang="en-US" sz="3200" b="1" dirty="0" smtClean="0">
                <a:solidFill>
                  <a:schemeClr val="tx1"/>
                </a:solidFill>
                <a:latin typeface="Arial" panose="020B0604020202020204" pitchFamily="34" charset="0"/>
              </a:rPr>
              <a:t>Section:</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Introduction to the travel agency and its commitment to showcasing Sri Lanka's cultural and natural beauty.</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Detailed description of </a:t>
            </a:r>
            <a:r>
              <a:rPr lang="en-US" altLang="en-US" sz="3200" dirty="0" smtClean="0">
                <a:solidFill>
                  <a:schemeClr val="tx1"/>
                </a:solidFill>
                <a:latin typeface="Arial" panose="020B0604020202020204" pitchFamily="34" charset="0"/>
              </a:rPr>
              <a:t>services</a:t>
            </a:r>
            <a:r>
              <a:rPr lang="en-US" altLang="en-US" sz="3200" dirty="0">
                <a:solidFill>
                  <a:schemeClr val="tx1"/>
                </a:solidFill>
                <a:latin typeface="Arial" panose="020B0604020202020204" pitchFamily="34" charset="0"/>
              </a:rPr>
              <a:t>.</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Section highlighting group members or team behind the agency</a:t>
            </a:r>
            <a:r>
              <a:rPr lang="en-US" altLang="en-US" sz="3200" dirty="0" smtClean="0">
                <a:solidFill>
                  <a:schemeClr val="tx1"/>
                </a:solidFill>
                <a:latin typeface="Arial" panose="020B0604020202020204" pitchFamily="34" charset="0"/>
              </a:rPr>
              <a:t>.</a:t>
            </a:r>
            <a:endParaRPr lang="en-US" altLang="en-US" sz="3200" dirty="0">
              <a:solidFill>
                <a:schemeClr val="tx1"/>
              </a:solidFill>
              <a:latin typeface="Arial" panose="020B0604020202020204"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316"/>
        <p:cNvGrpSpPr/>
        <p:nvPr/>
      </p:nvGrpSpPr>
      <p:grpSpPr>
        <a:xfrm>
          <a:off x="0" y="0"/>
          <a:ext cx="0" cy="0"/>
          <a:chOff x="0" y="0"/>
          <a:chExt cx="0" cy="0"/>
        </a:xfrm>
      </p:grpSpPr>
      <p:sp>
        <p:nvSpPr>
          <p:cNvPr id="317" name="Google Shape;317;p20"/>
          <p:cNvSpPr/>
          <p:nvPr/>
        </p:nvSpPr>
        <p:spPr>
          <a:xfrm>
            <a:off x="8692132" y="-674022"/>
            <a:ext cx="5065879" cy="7463542"/>
          </a:xfrm>
          <a:custGeom>
            <a:avLst/>
            <a:gdLst/>
            <a:ahLst/>
            <a:cxnLst/>
            <a:rect l="l" t="t" r="r" b="b"/>
            <a:pathLst>
              <a:path w="5065879" h="7463542" extrusionOk="0">
                <a:moveTo>
                  <a:pt x="0" y="0"/>
                </a:moveTo>
                <a:lnTo>
                  <a:pt x="5065879" y="0"/>
                </a:lnTo>
                <a:lnTo>
                  <a:pt x="5065879" y="7463541"/>
                </a:lnTo>
                <a:lnTo>
                  <a:pt x="0" y="7463541"/>
                </a:lnTo>
                <a:lnTo>
                  <a:pt x="0" y="0"/>
                </a:lnTo>
                <a:close/>
              </a:path>
            </a:pathLst>
          </a:custGeom>
          <a:blipFill rotWithShape="1">
            <a:blip r:embed="rId3">
              <a:alphaModFix amt="30000"/>
            </a:blip>
            <a:stretch>
              <a:fillRect/>
            </a:stretch>
          </a:blipFill>
          <a:ln>
            <a:noFill/>
          </a:ln>
        </p:spPr>
        <p:txBody>
          <a:bodyPr/>
          <a:lstStyle/>
          <a:p>
            <a:endParaRPr lang="en-US"/>
          </a:p>
        </p:txBody>
      </p:sp>
      <p:grpSp>
        <p:nvGrpSpPr>
          <p:cNvPr id="318" name="Google Shape;318;p20"/>
          <p:cNvGrpSpPr/>
          <p:nvPr/>
        </p:nvGrpSpPr>
        <p:grpSpPr>
          <a:xfrm>
            <a:off x="0" y="5705759"/>
            <a:ext cx="18288000" cy="4889645"/>
            <a:chOff x="0" y="0"/>
            <a:chExt cx="4590157" cy="1287808"/>
          </a:xfrm>
        </p:grpSpPr>
        <p:sp>
          <p:nvSpPr>
            <p:cNvPr id="319" name="Google Shape;319;p20"/>
            <p:cNvSpPr/>
            <p:nvPr/>
          </p:nvSpPr>
          <p:spPr>
            <a:xfrm>
              <a:off x="0" y="0"/>
              <a:ext cx="4590157" cy="1217150"/>
            </a:xfrm>
            <a:custGeom>
              <a:avLst/>
              <a:gdLst/>
              <a:ahLst/>
              <a:cxnLst/>
              <a:rect l="l" t="t" r="r" b="b"/>
              <a:pathLst>
                <a:path w="4590157" h="1217150" extrusionOk="0">
                  <a:moveTo>
                    <a:pt x="0" y="0"/>
                  </a:moveTo>
                  <a:lnTo>
                    <a:pt x="4590157" y="0"/>
                  </a:lnTo>
                  <a:lnTo>
                    <a:pt x="4590157" y="1217150"/>
                  </a:lnTo>
                  <a:lnTo>
                    <a:pt x="0" y="1217150"/>
                  </a:lnTo>
                  <a:close/>
                </a:path>
              </a:pathLst>
            </a:custGeom>
            <a:solidFill>
              <a:srgbClr val="B7D6B3"/>
            </a:solidFill>
            <a:ln>
              <a:noFill/>
            </a:ln>
          </p:spPr>
        </p:sp>
        <p:sp>
          <p:nvSpPr>
            <p:cNvPr id="320" name="Google Shape;320;p20"/>
            <p:cNvSpPr txBox="1"/>
            <p:nvPr/>
          </p:nvSpPr>
          <p:spPr>
            <a:xfrm>
              <a:off x="0" y="51608"/>
              <a:ext cx="4590157" cy="1236200"/>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27" name="Google Shape;327;p20"/>
          <p:cNvPicPr preferRelativeResize="0"/>
          <p:nvPr/>
        </p:nvPicPr>
        <p:blipFill>
          <a:blip r:embed="rId4">
            <a:extLst>
              <a:ext uri="{28A0092B-C50C-407E-A947-70E740481C1C}">
                <a14:useLocalDpi xmlns:a14="http://schemas.microsoft.com/office/drawing/2010/main" val="0"/>
              </a:ext>
            </a:extLst>
          </a:blip>
          <a:stretch>
            <a:fillRect/>
          </a:stretch>
        </p:blipFill>
        <p:spPr>
          <a:xfrm>
            <a:off x="13487400" y="582936"/>
            <a:ext cx="4642425" cy="7176683"/>
          </a:xfrm>
          <a:prstGeom prst="rect">
            <a:avLst/>
          </a:prstGeom>
          <a:noFill/>
          <a:ln>
            <a:noFill/>
          </a:ln>
        </p:spPr>
      </p:pic>
      <p:sp>
        <p:nvSpPr>
          <p:cNvPr id="2" name="TextBox 1"/>
          <p:cNvSpPr txBox="1"/>
          <p:nvPr/>
        </p:nvSpPr>
        <p:spPr>
          <a:xfrm>
            <a:off x="810492" y="582936"/>
            <a:ext cx="13134109" cy="11172289"/>
          </a:xfrm>
          <a:prstGeom prst="rect">
            <a:avLst/>
          </a:prstGeom>
          <a:noFill/>
        </p:spPr>
        <p:txBody>
          <a:bodyPr wrap="square" rtlCol="0">
            <a:spAutoFit/>
          </a:bodyPr>
          <a:lstStyle/>
          <a:p>
            <a:pPr lvl="0" eaLnBrk="0" fontAlgn="base" hangingPunct="0">
              <a:lnSpc>
                <a:spcPct val="150000"/>
              </a:lnSpc>
              <a:spcBef>
                <a:spcPct val="0"/>
              </a:spcBef>
              <a:spcAft>
                <a:spcPct val="0"/>
              </a:spcAft>
              <a:buClrTx/>
            </a:pPr>
            <a:r>
              <a:rPr lang="en-US" altLang="en-US" sz="3200" b="1" dirty="0">
                <a:solidFill>
                  <a:schemeClr val="tx1"/>
                </a:solidFill>
                <a:latin typeface="Arial" panose="020B0604020202020204" pitchFamily="34" charset="0"/>
              </a:rPr>
              <a:t>Gallery </a:t>
            </a:r>
            <a:r>
              <a:rPr lang="en-US" altLang="en-US" sz="3200" b="1" dirty="0" smtClean="0">
                <a:solidFill>
                  <a:schemeClr val="tx1"/>
                </a:solidFill>
                <a:latin typeface="Arial" panose="020B0604020202020204" pitchFamily="34" charset="0"/>
              </a:rPr>
              <a:t>Section:</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Two sections displaying images of Sri Lanka's adventures and attractions.</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Images include beaches, temples, wildlife, and local markets.</a:t>
            </a:r>
          </a:p>
          <a:p>
            <a:pPr lvl="0" eaLnBrk="0" fontAlgn="base" hangingPunct="0">
              <a:lnSpc>
                <a:spcPct val="150000"/>
              </a:lnSpc>
              <a:spcBef>
                <a:spcPct val="0"/>
              </a:spcBef>
              <a:spcAft>
                <a:spcPct val="0"/>
              </a:spcAft>
              <a:buClrTx/>
            </a:pPr>
            <a:r>
              <a:rPr lang="en-US" altLang="en-US" sz="3200" b="1" dirty="0">
                <a:solidFill>
                  <a:schemeClr val="tx1"/>
                </a:solidFill>
                <a:latin typeface="Arial" panose="020B0604020202020204" pitchFamily="34" charset="0"/>
              </a:rPr>
              <a:t>Contact Us </a:t>
            </a:r>
            <a:r>
              <a:rPr lang="en-US" altLang="en-US" sz="3200" b="1" dirty="0" smtClean="0">
                <a:solidFill>
                  <a:schemeClr val="tx1"/>
                </a:solidFill>
                <a:latin typeface="Arial" panose="020B0604020202020204" pitchFamily="34" charset="0"/>
              </a:rPr>
              <a:t>Section:</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Contact details such as email, phone numbers, and physical address.</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Contact form for inquiries and messages.</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Social media links for additional engagement.</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Embedded Google </a:t>
            </a:r>
            <a:r>
              <a:rPr lang="en-US" altLang="en-US" sz="3200" dirty="0" smtClean="0">
                <a:solidFill>
                  <a:schemeClr val="tx1"/>
                </a:solidFill>
                <a:latin typeface="Arial" panose="020B0604020202020204" pitchFamily="34" charset="0"/>
              </a:rPr>
              <a:t>Map.</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pPr>
            <a:r>
              <a:rPr lang="en-US" altLang="en-US" sz="3200" b="1" dirty="0">
                <a:solidFill>
                  <a:schemeClr val="tx1"/>
                </a:solidFill>
                <a:latin typeface="Arial" panose="020B0604020202020204" pitchFamily="34" charset="0"/>
              </a:rPr>
              <a:t>Videos </a:t>
            </a:r>
            <a:r>
              <a:rPr lang="en-US" altLang="en-US" sz="3200" b="1" dirty="0" smtClean="0">
                <a:solidFill>
                  <a:schemeClr val="tx1"/>
                </a:solidFill>
                <a:latin typeface="Arial" panose="020B0604020202020204" pitchFamily="34" charset="0"/>
              </a:rPr>
              <a:t>Section:</a:t>
            </a:r>
            <a:endParaRPr lang="en-US" altLang="en-US" sz="3200" dirty="0">
              <a:solidFill>
                <a:schemeClr val="tx1"/>
              </a:solidFill>
              <a:latin typeface="Arial" panose="020B0604020202020204" pitchFamily="34" charset="0"/>
            </a:endParaRP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Section showcasing multiple embedded videos of Sri Lanka's beauty and attractions.</a:t>
            </a:r>
          </a:p>
          <a:p>
            <a:pPr lvl="0" eaLnBrk="0" fontAlgn="base" hangingPunct="0">
              <a:lnSpc>
                <a:spcPct val="150000"/>
              </a:lnSpc>
              <a:spcBef>
                <a:spcPct val="0"/>
              </a:spcBef>
              <a:spcAft>
                <a:spcPct val="0"/>
              </a:spcAft>
              <a:buClrTx/>
              <a:buFontTx/>
              <a:buChar char="•"/>
            </a:pPr>
            <a:r>
              <a:rPr lang="en-US" altLang="en-US" sz="3200" dirty="0">
                <a:solidFill>
                  <a:schemeClr val="tx1"/>
                </a:solidFill>
                <a:latin typeface="Arial" panose="020B0604020202020204" pitchFamily="34" charset="0"/>
              </a:rPr>
              <a:t>Videos include scenic views, cultural performances, and wildlife.</a:t>
            </a:r>
          </a:p>
          <a:p>
            <a:pPr>
              <a:lnSpc>
                <a:spcPct val="150000"/>
              </a:lnSpc>
            </a:pPr>
            <a:endParaRPr lang="en-US" sz="3200" dirty="0"/>
          </a:p>
          <a:p>
            <a:pPr>
              <a:lnSpc>
                <a:spcPct val="150000"/>
              </a:lnSpc>
            </a:pPr>
            <a:endParaRPr lang="en-US" sz="3200" dirty="0"/>
          </a:p>
        </p:txBody>
      </p:sp>
    </p:spTree>
    <p:extLst>
      <p:ext uri="{BB962C8B-B14F-4D97-AF65-F5344CB8AC3E}">
        <p14:creationId xmlns:p14="http://schemas.microsoft.com/office/powerpoint/2010/main" val="3648410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9FFF9"/>
        </a:solidFill>
        <a:effectLst/>
      </p:bgPr>
    </p:bg>
    <p:spTree>
      <p:nvGrpSpPr>
        <p:cNvPr id="1" name="Shape 404"/>
        <p:cNvGrpSpPr/>
        <p:nvPr/>
      </p:nvGrpSpPr>
      <p:grpSpPr>
        <a:xfrm>
          <a:off x="0" y="0"/>
          <a:ext cx="0" cy="0"/>
          <a:chOff x="0" y="0"/>
          <a:chExt cx="0" cy="0"/>
        </a:xfrm>
      </p:grpSpPr>
      <p:grpSp>
        <p:nvGrpSpPr>
          <p:cNvPr id="405" name="Google Shape;405;p24"/>
          <p:cNvGrpSpPr/>
          <p:nvPr/>
        </p:nvGrpSpPr>
        <p:grpSpPr>
          <a:xfrm>
            <a:off x="3227723" y="2389909"/>
            <a:ext cx="15060277" cy="7897091"/>
            <a:chOff x="0" y="-19050"/>
            <a:chExt cx="3966493" cy="1798178"/>
          </a:xfrm>
        </p:grpSpPr>
        <p:sp>
          <p:nvSpPr>
            <p:cNvPr id="406" name="Google Shape;406;p24"/>
            <p:cNvSpPr/>
            <p:nvPr/>
          </p:nvSpPr>
          <p:spPr>
            <a:xfrm>
              <a:off x="0" y="0"/>
              <a:ext cx="3966493" cy="1779128"/>
            </a:xfrm>
            <a:custGeom>
              <a:avLst/>
              <a:gdLst/>
              <a:ahLst/>
              <a:cxnLst/>
              <a:rect l="l" t="t" r="r" b="b"/>
              <a:pathLst>
                <a:path w="3966493" h="1779128" extrusionOk="0">
                  <a:moveTo>
                    <a:pt x="0" y="0"/>
                  </a:moveTo>
                  <a:lnTo>
                    <a:pt x="3966493" y="0"/>
                  </a:lnTo>
                  <a:lnTo>
                    <a:pt x="3966493" y="1779128"/>
                  </a:lnTo>
                  <a:lnTo>
                    <a:pt x="0" y="1779128"/>
                  </a:lnTo>
                  <a:close/>
                </a:path>
              </a:pathLst>
            </a:custGeom>
            <a:solidFill>
              <a:srgbClr val="B7D6B3"/>
            </a:solidFill>
            <a:ln>
              <a:noFill/>
            </a:ln>
          </p:spPr>
        </p:sp>
        <p:sp>
          <p:nvSpPr>
            <p:cNvPr id="407" name="Google Shape;407;p24"/>
            <p:cNvSpPr txBox="1"/>
            <p:nvPr/>
          </p:nvSpPr>
          <p:spPr>
            <a:xfrm>
              <a:off x="0" y="-19050"/>
              <a:ext cx="3966493" cy="1798178"/>
            </a:xfrm>
            <a:prstGeom prst="rect">
              <a:avLst/>
            </a:prstGeom>
            <a:noFill/>
            <a:ln>
              <a:noFill/>
            </a:ln>
          </p:spPr>
          <p:txBody>
            <a:bodyPr spcFirstLastPara="1" wrap="square" lIns="50800" tIns="50800" rIns="50800" bIns="50800" anchor="ctr" anchorCtr="0">
              <a:noAutofit/>
            </a:bodyPr>
            <a:lstStyle/>
            <a:p>
              <a:pPr marL="0" marR="0" lvl="0" indent="0" algn="ctr" rtl="0">
                <a:lnSpc>
                  <a:spcPct val="151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408" name="Google Shape;408;p24"/>
          <p:cNvPicPr preferRelativeResize="0"/>
          <p:nvPr/>
        </p:nvPicPr>
        <p:blipFill rotWithShape="1">
          <a:blip r:embed="rId3">
            <a:alphaModFix/>
          </a:blip>
          <a:srcRect l="34450" r="34450"/>
          <a:stretch/>
        </p:blipFill>
        <p:spPr>
          <a:xfrm>
            <a:off x="859750" y="0"/>
            <a:ext cx="5917340" cy="10287000"/>
          </a:xfrm>
          <a:prstGeom prst="rect">
            <a:avLst/>
          </a:prstGeom>
          <a:noFill/>
          <a:ln>
            <a:noFill/>
          </a:ln>
        </p:spPr>
      </p:pic>
      <p:grpSp>
        <p:nvGrpSpPr>
          <p:cNvPr id="409" name="Google Shape;409;p24"/>
          <p:cNvGrpSpPr/>
          <p:nvPr/>
        </p:nvGrpSpPr>
        <p:grpSpPr>
          <a:xfrm>
            <a:off x="365321" y="0"/>
            <a:ext cx="988857" cy="10287000"/>
            <a:chOff x="0" y="0"/>
            <a:chExt cx="1318476" cy="13716000"/>
          </a:xfrm>
        </p:grpSpPr>
        <p:cxnSp>
          <p:nvCxnSpPr>
            <p:cNvPr id="410" name="Google Shape;410;p24"/>
            <p:cNvCxnSpPr/>
            <p:nvPr/>
          </p:nvCxnSpPr>
          <p:spPr>
            <a:xfrm rot="10800000">
              <a:off x="617805" y="0"/>
              <a:ext cx="0" cy="13716000"/>
            </a:xfrm>
            <a:prstGeom prst="straightConnector1">
              <a:avLst/>
            </a:prstGeom>
            <a:noFill/>
            <a:ln w="101600" cap="flat" cmpd="sng">
              <a:solidFill>
                <a:srgbClr val="3D4D3B"/>
              </a:solidFill>
              <a:prstDash val="solid"/>
              <a:round/>
              <a:headEnd type="none" w="sm" len="sm"/>
              <a:tailEnd type="none" w="sm" len="sm"/>
            </a:ln>
          </p:spPr>
        </p:cxnSp>
        <p:grpSp>
          <p:nvGrpSpPr>
            <p:cNvPr id="411" name="Google Shape;411;p24"/>
            <p:cNvGrpSpPr/>
            <p:nvPr/>
          </p:nvGrpSpPr>
          <p:grpSpPr>
            <a:xfrm>
              <a:off x="0" y="8958242"/>
              <a:ext cx="1318476" cy="4072805"/>
              <a:chOff x="0" y="-38100"/>
              <a:chExt cx="260440" cy="804505"/>
            </a:xfrm>
          </p:grpSpPr>
          <p:sp>
            <p:nvSpPr>
              <p:cNvPr id="412" name="Google Shape;412;p24"/>
              <p:cNvSpPr/>
              <p:nvPr/>
            </p:nvSpPr>
            <p:spPr>
              <a:xfrm>
                <a:off x="0" y="0"/>
                <a:ext cx="260440" cy="766405"/>
              </a:xfrm>
              <a:custGeom>
                <a:avLst/>
                <a:gdLst/>
                <a:ahLst/>
                <a:cxnLst/>
                <a:rect l="l" t="t" r="r" b="b"/>
                <a:pathLst>
                  <a:path w="260440" h="766405" extrusionOk="0">
                    <a:moveTo>
                      <a:pt x="0" y="0"/>
                    </a:moveTo>
                    <a:lnTo>
                      <a:pt x="260440" y="0"/>
                    </a:lnTo>
                    <a:lnTo>
                      <a:pt x="260440" y="766405"/>
                    </a:lnTo>
                    <a:lnTo>
                      <a:pt x="0" y="766405"/>
                    </a:lnTo>
                    <a:close/>
                  </a:path>
                </a:pathLst>
              </a:custGeom>
              <a:solidFill>
                <a:srgbClr val="F9FFF9"/>
              </a:solidFill>
              <a:ln w="76200" cap="sq" cmpd="sng">
                <a:solidFill>
                  <a:srgbClr val="3D4D3B"/>
                </a:solidFill>
                <a:prstDash val="solid"/>
                <a:miter lim="8000"/>
                <a:headEnd type="none" w="sm" len="sm"/>
                <a:tailEnd type="none" w="sm" len="sm"/>
              </a:ln>
            </p:spPr>
          </p:sp>
          <p:sp>
            <p:nvSpPr>
              <p:cNvPr id="413" name="Google Shape;413;p24"/>
              <p:cNvSpPr txBox="1"/>
              <p:nvPr/>
            </p:nvSpPr>
            <p:spPr>
              <a:xfrm>
                <a:off x="0" y="-38100"/>
                <a:ext cx="260440" cy="80450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415" name="Google Shape;415;p24"/>
          <p:cNvSpPr txBox="1"/>
          <p:nvPr/>
        </p:nvSpPr>
        <p:spPr>
          <a:xfrm>
            <a:off x="7113142" y="110103"/>
            <a:ext cx="9671996" cy="2363468"/>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6399" b="1" dirty="0">
                <a:solidFill>
                  <a:srgbClr val="3D4D3B"/>
                </a:solidFill>
                <a:latin typeface="Amiko"/>
                <a:ea typeface="Amiko"/>
                <a:cs typeface="Amiko"/>
                <a:sym typeface="Amiko"/>
              </a:rPr>
              <a:t>4</a:t>
            </a:r>
            <a:r>
              <a:rPr lang="en-US" sz="6399" b="1" dirty="0" smtClean="0">
                <a:solidFill>
                  <a:srgbClr val="3D4D3B"/>
                </a:solidFill>
                <a:latin typeface="Amiko"/>
                <a:ea typeface="Amiko"/>
                <a:cs typeface="Amiko"/>
                <a:sym typeface="Amiko"/>
              </a:rPr>
              <a:t>.How Can We Improve the Website</a:t>
            </a:r>
            <a:endParaRPr b="1" dirty="0">
              <a:latin typeface="Amiko"/>
              <a:ea typeface="Amiko"/>
              <a:cs typeface="Amiko"/>
              <a:sym typeface="Amiko"/>
            </a:endParaRPr>
          </a:p>
        </p:txBody>
      </p:sp>
      <p:sp>
        <p:nvSpPr>
          <p:cNvPr id="2" name="TextBox 1"/>
          <p:cNvSpPr txBox="1"/>
          <p:nvPr/>
        </p:nvSpPr>
        <p:spPr>
          <a:xfrm>
            <a:off x="6888768" y="2560032"/>
            <a:ext cx="11399232" cy="970746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dirty="0" smtClean="0"/>
              <a:t>Convert to the multi-pages Website.</a:t>
            </a:r>
          </a:p>
          <a:p>
            <a:pPr marL="285750" indent="-285750">
              <a:lnSpc>
                <a:spcPct val="150000"/>
              </a:lnSpc>
              <a:buFont typeface="Arial" panose="020B0604020202020204" pitchFamily="34" charset="0"/>
              <a:buChar char="•"/>
            </a:pPr>
            <a:r>
              <a:rPr lang="en-US" sz="2800" dirty="0"/>
              <a:t>Divide content into clear sections on each page using headings, subheadings, and paragraphs</a:t>
            </a:r>
            <a:r>
              <a:rPr lang="en-US" sz="2800" dirty="0" smtClean="0"/>
              <a:t>.</a:t>
            </a:r>
          </a:p>
          <a:p>
            <a:pPr marL="285750" indent="-285750">
              <a:lnSpc>
                <a:spcPct val="150000"/>
              </a:lnSpc>
              <a:buFont typeface="Arial" panose="020B0604020202020204" pitchFamily="34" charset="0"/>
              <a:buChar char="•"/>
            </a:pPr>
            <a:r>
              <a:rPr lang="en-US" sz="2800" dirty="0"/>
              <a:t>Use a responsive design that adapts seamlessly to different screen sizes (desktops, tablets, smartphones</a:t>
            </a:r>
            <a:r>
              <a:rPr lang="en-US" sz="2800" dirty="0" smtClean="0"/>
              <a:t>).</a:t>
            </a:r>
          </a:p>
          <a:p>
            <a:pPr marL="285750" indent="-285750">
              <a:lnSpc>
                <a:spcPct val="150000"/>
              </a:lnSpc>
              <a:buFont typeface="Arial" panose="020B0604020202020204" pitchFamily="34" charset="0"/>
              <a:buChar char="•"/>
            </a:pPr>
            <a:r>
              <a:rPr lang="en-US" sz="2800" dirty="0"/>
              <a:t>Use a footer menu to help users navigate back to previous pages or the home page easily</a:t>
            </a:r>
            <a:r>
              <a:rPr lang="en-US" sz="2800" dirty="0" smtClean="0"/>
              <a:t>.</a:t>
            </a:r>
          </a:p>
          <a:p>
            <a:pPr marL="285750" indent="-285750">
              <a:lnSpc>
                <a:spcPct val="150000"/>
              </a:lnSpc>
              <a:buFont typeface="Arial" panose="020B0604020202020204" pitchFamily="34" charset="0"/>
              <a:buChar char="•"/>
            </a:pPr>
            <a:r>
              <a:rPr lang="en-US" sz="2800" dirty="0"/>
              <a:t>Integrate social media sharing buttons to encourage visitors to share content across platforms like Facebook, Twitter, Instagram, and LinkedIn.</a:t>
            </a:r>
          </a:p>
          <a:p>
            <a:pPr marL="285750" indent="-285750">
              <a:lnSpc>
                <a:spcPct val="150000"/>
              </a:lnSpc>
              <a:buFont typeface="Arial" panose="020B0604020202020204" pitchFamily="34" charset="0"/>
              <a:buChar char="•"/>
            </a:pPr>
            <a:r>
              <a:rPr lang="en-US" sz="2800" dirty="0"/>
              <a:t>Ensure images and videos are optimized for web viewing to enhance loading times and overall user experience.</a:t>
            </a:r>
          </a:p>
          <a:p>
            <a:pPr marL="285750" indent="-285750">
              <a:lnSpc>
                <a:spcPct val="150000"/>
              </a:lnSpc>
              <a:buFont typeface="Arial" panose="020B0604020202020204" pitchFamily="34" charset="0"/>
              <a:buChar char="•"/>
            </a:pPr>
            <a:endParaRPr lang="en-US" sz="2800" dirty="0"/>
          </a:p>
          <a:p>
            <a:pPr marL="285750" indent="-285750">
              <a:lnSpc>
                <a:spcPct val="150000"/>
              </a:lnSpc>
              <a:buFont typeface="Arial" panose="020B0604020202020204" pitchFamily="34" charset="0"/>
              <a:buChar char="•"/>
            </a:pPr>
            <a:endParaRPr lang="en-US" sz="2800" dirty="0"/>
          </a:p>
          <a:p>
            <a:pPr marL="285750" indent="-285750">
              <a:lnSpc>
                <a:spcPct val="150000"/>
              </a:lnSpc>
              <a:buFont typeface="Arial" panose="020B0604020202020204" pitchFamily="34" charset="0"/>
              <a:buChar char="•"/>
            </a:pPr>
            <a:endParaRPr lang="en-US" sz="28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1582</Words>
  <Application>Microsoft Office PowerPoint</Application>
  <PresentationFormat>Custom</PresentationFormat>
  <Paragraphs>297</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Amiko</vt:lpstr>
      <vt:lpstr>Yu Mincho</vt:lpstr>
      <vt:lpstr>Arial</vt:lpstr>
      <vt:lpstr>Times New Roman</vt:lpstr>
      <vt:lpstr>Calibri</vt:lpstr>
      <vt:lpstr>Amiko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Windows User</cp:lastModifiedBy>
  <cp:revision>19</cp:revision>
  <dcterms:modified xsi:type="dcterms:W3CDTF">2024-07-23T14:10:02Z</dcterms:modified>
</cp:coreProperties>
</file>